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0688638" cy="8477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6" d="100"/>
          <a:sy n="86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0B08-7874-4091-A11F-B0CCB138CA9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980B-80A5-4AC9-8F15-D7D0FD0AE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69.png"/><Relationship Id="rId18" Type="http://schemas.openxmlformats.org/officeDocument/2006/relationships/image" Target="../media/image72.png"/><Relationship Id="rId26" Type="http://schemas.openxmlformats.org/officeDocument/2006/relationships/image" Target="../media/image80.png"/><Relationship Id="rId39" Type="http://schemas.openxmlformats.org/officeDocument/2006/relationships/image" Target="../media/image93.png"/><Relationship Id="rId3" Type="http://schemas.openxmlformats.org/officeDocument/2006/relationships/image" Target="../media/image61.png"/><Relationship Id="rId21" Type="http://schemas.openxmlformats.org/officeDocument/2006/relationships/image" Target="../media/image75.png"/><Relationship Id="rId34" Type="http://schemas.openxmlformats.org/officeDocument/2006/relationships/image" Target="../media/image88.png"/><Relationship Id="rId42" Type="http://schemas.openxmlformats.org/officeDocument/2006/relationships/image" Target="../media/image96.png"/><Relationship Id="rId7" Type="http://schemas.openxmlformats.org/officeDocument/2006/relationships/image" Target="../media/image65.png"/><Relationship Id="rId12" Type="http://schemas.openxmlformats.org/officeDocument/2006/relationships/image" Target="../media/image47.png"/><Relationship Id="rId17" Type="http://schemas.openxmlformats.org/officeDocument/2006/relationships/image" Target="../media/image71.png"/><Relationship Id="rId25" Type="http://schemas.openxmlformats.org/officeDocument/2006/relationships/image" Target="../media/image79.png"/><Relationship Id="rId33" Type="http://schemas.openxmlformats.org/officeDocument/2006/relationships/image" Target="../media/image87.png"/><Relationship Id="rId38" Type="http://schemas.openxmlformats.org/officeDocument/2006/relationships/image" Target="../media/image92.png"/><Relationship Id="rId2" Type="http://schemas.openxmlformats.org/officeDocument/2006/relationships/image" Target="../media/image60.png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29" Type="http://schemas.openxmlformats.org/officeDocument/2006/relationships/image" Target="../media/image83.png"/><Relationship Id="rId41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8.png"/><Relationship Id="rId24" Type="http://schemas.openxmlformats.org/officeDocument/2006/relationships/image" Target="../media/image78.png"/><Relationship Id="rId32" Type="http://schemas.openxmlformats.org/officeDocument/2006/relationships/image" Target="../media/image86.png"/><Relationship Id="rId37" Type="http://schemas.openxmlformats.org/officeDocument/2006/relationships/image" Target="../media/image91.png"/><Relationship Id="rId40" Type="http://schemas.openxmlformats.org/officeDocument/2006/relationships/image" Target="../media/image94.png"/><Relationship Id="rId5" Type="http://schemas.openxmlformats.org/officeDocument/2006/relationships/image" Target="../media/image63.png"/><Relationship Id="rId15" Type="http://schemas.openxmlformats.org/officeDocument/2006/relationships/image" Target="../media/image49.png"/><Relationship Id="rId23" Type="http://schemas.openxmlformats.org/officeDocument/2006/relationships/image" Target="../media/image77.png"/><Relationship Id="rId28" Type="http://schemas.openxmlformats.org/officeDocument/2006/relationships/image" Target="../media/image82.png"/><Relationship Id="rId36" Type="http://schemas.openxmlformats.org/officeDocument/2006/relationships/image" Target="../media/image90.png"/><Relationship Id="rId10" Type="http://schemas.openxmlformats.org/officeDocument/2006/relationships/image" Target="../media/image45.png"/><Relationship Id="rId19" Type="http://schemas.openxmlformats.org/officeDocument/2006/relationships/image" Target="../media/image73.png"/><Relationship Id="rId31" Type="http://schemas.openxmlformats.org/officeDocument/2006/relationships/image" Target="../media/image85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48.png"/><Relationship Id="rId22" Type="http://schemas.openxmlformats.org/officeDocument/2006/relationships/image" Target="../media/image76.png"/><Relationship Id="rId27" Type="http://schemas.openxmlformats.org/officeDocument/2006/relationships/image" Target="../media/image81.png"/><Relationship Id="rId30" Type="http://schemas.openxmlformats.org/officeDocument/2006/relationships/image" Target="../media/image84.png"/><Relationship Id="rId35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7.png"/><Relationship Id="rId18" Type="http://schemas.openxmlformats.org/officeDocument/2006/relationships/image" Target="../media/image109.png"/><Relationship Id="rId3" Type="http://schemas.openxmlformats.org/officeDocument/2006/relationships/image" Target="../media/image98.png"/><Relationship Id="rId21" Type="http://schemas.openxmlformats.org/officeDocument/2006/relationships/image" Target="../media/image112.png"/><Relationship Id="rId7" Type="http://schemas.openxmlformats.org/officeDocument/2006/relationships/image" Target="../media/image102.png"/><Relationship Id="rId12" Type="http://schemas.openxmlformats.org/officeDocument/2006/relationships/image" Target="../media/image106.png"/><Relationship Id="rId17" Type="http://schemas.openxmlformats.org/officeDocument/2006/relationships/image" Target="../media/image108.png"/><Relationship Id="rId2" Type="http://schemas.openxmlformats.org/officeDocument/2006/relationships/image" Target="../media/image97.png"/><Relationship Id="rId16" Type="http://schemas.openxmlformats.org/officeDocument/2006/relationships/image" Target="../media/image49.png"/><Relationship Id="rId20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11" Type="http://schemas.openxmlformats.org/officeDocument/2006/relationships/image" Target="../media/image45.png"/><Relationship Id="rId5" Type="http://schemas.openxmlformats.org/officeDocument/2006/relationships/image" Target="../media/image100.png"/><Relationship Id="rId15" Type="http://schemas.openxmlformats.org/officeDocument/2006/relationships/image" Target="../media/image48.png"/><Relationship Id="rId23" Type="http://schemas.openxmlformats.org/officeDocument/2006/relationships/image" Target="../media/image114.png"/><Relationship Id="rId10" Type="http://schemas.openxmlformats.org/officeDocument/2006/relationships/image" Target="../media/image105.png"/><Relationship Id="rId19" Type="http://schemas.openxmlformats.org/officeDocument/2006/relationships/image" Target="../media/image110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Relationship Id="rId14" Type="http://schemas.openxmlformats.org/officeDocument/2006/relationships/image" Target="../media/image47.png"/><Relationship Id="rId22" Type="http://schemas.openxmlformats.org/officeDocument/2006/relationships/image" Target="../media/image1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18" Type="http://schemas.openxmlformats.org/officeDocument/2006/relationships/image" Target="../media/image45.png"/><Relationship Id="rId26" Type="http://schemas.openxmlformats.org/officeDocument/2006/relationships/image" Target="../media/image48.png"/><Relationship Id="rId3" Type="http://schemas.openxmlformats.org/officeDocument/2006/relationships/image" Target="../media/image116.png"/><Relationship Id="rId21" Type="http://schemas.openxmlformats.org/officeDocument/2006/relationships/image" Target="../media/image132.png"/><Relationship Id="rId7" Type="http://schemas.openxmlformats.org/officeDocument/2006/relationships/image" Target="../media/image120.png"/><Relationship Id="rId12" Type="http://schemas.openxmlformats.org/officeDocument/2006/relationships/image" Target="../media/image125.png"/><Relationship Id="rId17" Type="http://schemas.openxmlformats.org/officeDocument/2006/relationships/image" Target="../media/image130.png"/><Relationship Id="rId25" Type="http://schemas.openxmlformats.org/officeDocument/2006/relationships/image" Target="../media/image134.png"/><Relationship Id="rId2" Type="http://schemas.openxmlformats.org/officeDocument/2006/relationships/image" Target="../media/image115.png"/><Relationship Id="rId16" Type="http://schemas.openxmlformats.org/officeDocument/2006/relationships/image" Target="../media/image129.png"/><Relationship Id="rId20" Type="http://schemas.openxmlformats.org/officeDocument/2006/relationships/image" Target="../media/image47.png"/><Relationship Id="rId29" Type="http://schemas.openxmlformats.org/officeDocument/2006/relationships/image" Target="../media/image1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9.png"/><Relationship Id="rId11" Type="http://schemas.openxmlformats.org/officeDocument/2006/relationships/image" Target="../media/image124.png"/><Relationship Id="rId24" Type="http://schemas.openxmlformats.org/officeDocument/2006/relationships/image" Target="../media/image51.png"/><Relationship Id="rId32" Type="http://schemas.openxmlformats.org/officeDocument/2006/relationships/image" Target="../media/image140.png"/><Relationship Id="rId5" Type="http://schemas.openxmlformats.org/officeDocument/2006/relationships/image" Target="../media/image118.png"/><Relationship Id="rId15" Type="http://schemas.openxmlformats.org/officeDocument/2006/relationships/image" Target="../media/image128.png"/><Relationship Id="rId23" Type="http://schemas.openxmlformats.org/officeDocument/2006/relationships/image" Target="../media/image133.png"/><Relationship Id="rId28" Type="http://schemas.openxmlformats.org/officeDocument/2006/relationships/image" Target="../media/image136.png"/><Relationship Id="rId10" Type="http://schemas.openxmlformats.org/officeDocument/2006/relationships/image" Target="../media/image123.png"/><Relationship Id="rId19" Type="http://schemas.openxmlformats.org/officeDocument/2006/relationships/image" Target="../media/image131.png"/><Relationship Id="rId31" Type="http://schemas.openxmlformats.org/officeDocument/2006/relationships/image" Target="../media/image139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Relationship Id="rId14" Type="http://schemas.openxmlformats.org/officeDocument/2006/relationships/image" Target="../media/image127.png"/><Relationship Id="rId22" Type="http://schemas.openxmlformats.org/officeDocument/2006/relationships/image" Target="../media/image49.png"/><Relationship Id="rId27" Type="http://schemas.openxmlformats.org/officeDocument/2006/relationships/image" Target="../media/image135.png"/><Relationship Id="rId30" Type="http://schemas.openxmlformats.org/officeDocument/2006/relationships/image" Target="../media/image1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46.png"/><Relationship Id="rId18" Type="http://schemas.openxmlformats.org/officeDocument/2006/relationships/image" Target="../media/image148.png"/><Relationship Id="rId26" Type="http://schemas.openxmlformats.org/officeDocument/2006/relationships/image" Target="../media/image155.png"/><Relationship Id="rId3" Type="http://schemas.openxmlformats.org/officeDocument/2006/relationships/image" Target="../media/image142.png"/><Relationship Id="rId21" Type="http://schemas.openxmlformats.org/officeDocument/2006/relationships/image" Target="../media/image132.png"/><Relationship Id="rId7" Type="http://schemas.openxmlformats.org/officeDocument/2006/relationships/image" Target="../media/image145.png"/><Relationship Id="rId12" Type="http://schemas.openxmlformats.org/officeDocument/2006/relationships/image" Target="../media/image45.png"/><Relationship Id="rId17" Type="http://schemas.openxmlformats.org/officeDocument/2006/relationships/image" Target="../media/image49.png"/><Relationship Id="rId25" Type="http://schemas.openxmlformats.org/officeDocument/2006/relationships/image" Target="../media/image154.png"/><Relationship Id="rId2" Type="http://schemas.openxmlformats.org/officeDocument/2006/relationships/image" Target="../media/image141.png"/><Relationship Id="rId16" Type="http://schemas.openxmlformats.org/officeDocument/2006/relationships/image" Target="../media/image48.png"/><Relationship Id="rId20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4.png"/><Relationship Id="rId11" Type="http://schemas.openxmlformats.org/officeDocument/2006/relationships/image" Target="../media/image51.png"/><Relationship Id="rId24" Type="http://schemas.openxmlformats.org/officeDocument/2006/relationships/image" Target="../media/image153.png"/><Relationship Id="rId5" Type="http://schemas.openxmlformats.org/officeDocument/2006/relationships/image" Target="../media/image143.png"/><Relationship Id="rId15" Type="http://schemas.openxmlformats.org/officeDocument/2006/relationships/image" Target="../media/image47.png"/><Relationship Id="rId23" Type="http://schemas.openxmlformats.org/officeDocument/2006/relationships/image" Target="../media/image152.png"/><Relationship Id="rId28" Type="http://schemas.openxmlformats.org/officeDocument/2006/relationships/image" Target="../media/image157.png"/><Relationship Id="rId10" Type="http://schemas.openxmlformats.org/officeDocument/2006/relationships/image" Target="../media/image133.png"/><Relationship Id="rId19" Type="http://schemas.openxmlformats.org/officeDocument/2006/relationships/image" Target="../media/image14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Relationship Id="rId14" Type="http://schemas.openxmlformats.org/officeDocument/2006/relationships/image" Target="../media/image147.png"/><Relationship Id="rId22" Type="http://schemas.openxmlformats.org/officeDocument/2006/relationships/image" Target="../media/image151.png"/><Relationship Id="rId27" Type="http://schemas.openxmlformats.org/officeDocument/2006/relationships/image" Target="../media/image15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32.png"/><Relationship Id="rId18" Type="http://schemas.openxmlformats.org/officeDocument/2006/relationships/image" Target="../media/image170.png"/><Relationship Id="rId3" Type="http://schemas.openxmlformats.org/officeDocument/2006/relationships/image" Target="../media/image159.png"/><Relationship Id="rId21" Type="http://schemas.openxmlformats.org/officeDocument/2006/relationships/image" Target="../media/image173.png"/><Relationship Id="rId7" Type="http://schemas.openxmlformats.org/officeDocument/2006/relationships/image" Target="../media/image163.png"/><Relationship Id="rId12" Type="http://schemas.openxmlformats.org/officeDocument/2006/relationships/image" Target="../media/image47.png"/><Relationship Id="rId17" Type="http://schemas.openxmlformats.org/officeDocument/2006/relationships/image" Target="../media/image169.png"/><Relationship Id="rId2" Type="http://schemas.openxmlformats.org/officeDocument/2006/relationships/image" Target="../media/image158.png"/><Relationship Id="rId16" Type="http://schemas.openxmlformats.org/officeDocument/2006/relationships/image" Target="../media/image168.png"/><Relationship Id="rId20" Type="http://schemas.openxmlformats.org/officeDocument/2006/relationships/image" Target="../media/image1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2.png"/><Relationship Id="rId11" Type="http://schemas.openxmlformats.org/officeDocument/2006/relationships/image" Target="../media/image166.png"/><Relationship Id="rId5" Type="http://schemas.openxmlformats.org/officeDocument/2006/relationships/image" Target="../media/image161.png"/><Relationship Id="rId15" Type="http://schemas.openxmlformats.org/officeDocument/2006/relationships/image" Target="../media/image167.png"/><Relationship Id="rId10" Type="http://schemas.openxmlformats.org/officeDocument/2006/relationships/image" Target="../media/image45.png"/><Relationship Id="rId19" Type="http://schemas.openxmlformats.org/officeDocument/2006/relationships/image" Target="../media/image171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Relationship Id="rId1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/><Relationship Id="rId13" Type="http://schemas.openxmlformats.org/officeDocument/2006/relationships/image" Target="../media/image132.png"/><Relationship Id="rId18" Type="http://schemas.openxmlformats.org/officeDocument/2006/relationships/image" Target="../media/image179.png"/><Relationship Id="rId3" Type="http://schemas.openxmlformats.org/officeDocument/2006/relationships/image" Target="../media/image38.png"/><Relationship Id="rId21" Type="http://schemas.openxmlformats.org/officeDocument/2006/relationships/image" Target="../media/image181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178.png"/><Relationship Id="rId25" Type="http://schemas.openxmlformats.org/officeDocument/2006/relationships/image" Target="../media/image183.png"/><Relationship Id="rId2" Type="http://schemas.openxmlformats.org/officeDocument/2006/relationships/image" Target="../media/image37.png"/><Relationship Id="rId16" Type="http://schemas.openxmlformats.org/officeDocument/2006/relationships/image" Target="../media/image177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175.png"/><Relationship Id="rId24" Type="http://schemas.openxmlformats.org/officeDocument/2006/relationships/image" Target="../media/image58.png"/><Relationship Id="rId5" Type="http://schemas.openxmlformats.org/officeDocument/2006/relationships/image" Target="../media/image40.png"/><Relationship Id="rId15" Type="http://schemas.openxmlformats.org/officeDocument/2006/relationships/image" Target="../media/image176.png"/><Relationship Id="rId23" Type="http://schemas.openxmlformats.org/officeDocument/2006/relationships/image" Target="../media/image57.png"/><Relationship Id="rId10" Type="http://schemas.openxmlformats.org/officeDocument/2006/relationships/image" Target="../media/image45.png"/><Relationship Id="rId19" Type="http://schemas.openxmlformats.org/officeDocument/2006/relationships/image" Target="../media/image180.png"/><Relationship Id="rId4" Type="http://schemas.openxmlformats.org/officeDocument/2006/relationships/image" Target="../media/image39.png"/><Relationship Id="rId9" Type="http://schemas.openxmlformats.org/officeDocument/2006/relationships/image" Target="../media/image149.png"/><Relationship Id="rId14" Type="http://schemas.openxmlformats.org/officeDocument/2006/relationships/image" Target="../media/image49.png"/><Relationship Id="rId22" Type="http://schemas.openxmlformats.org/officeDocument/2006/relationships/image" Target="../media/image18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47.png"/><Relationship Id="rId18" Type="http://schemas.openxmlformats.org/officeDocument/2006/relationships/image" Target="../media/image196.png"/><Relationship Id="rId3" Type="http://schemas.openxmlformats.org/officeDocument/2006/relationships/image" Target="../media/image185.png"/><Relationship Id="rId21" Type="http://schemas.openxmlformats.org/officeDocument/2006/relationships/image" Target="../media/image199.png"/><Relationship Id="rId7" Type="http://schemas.openxmlformats.org/officeDocument/2006/relationships/image" Target="../media/image189.png"/><Relationship Id="rId12" Type="http://schemas.openxmlformats.org/officeDocument/2006/relationships/image" Target="../media/image193.png"/><Relationship Id="rId17" Type="http://schemas.openxmlformats.org/officeDocument/2006/relationships/image" Target="../media/image195.png"/><Relationship Id="rId2" Type="http://schemas.openxmlformats.org/officeDocument/2006/relationships/image" Target="../media/image184.png"/><Relationship Id="rId16" Type="http://schemas.openxmlformats.org/officeDocument/2006/relationships/image" Target="../media/image49.png"/><Relationship Id="rId20" Type="http://schemas.openxmlformats.org/officeDocument/2006/relationships/image" Target="../media/image1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8.png"/><Relationship Id="rId11" Type="http://schemas.openxmlformats.org/officeDocument/2006/relationships/image" Target="../media/image45.png"/><Relationship Id="rId24" Type="http://schemas.openxmlformats.org/officeDocument/2006/relationships/image" Target="../media/image202.png"/><Relationship Id="rId5" Type="http://schemas.openxmlformats.org/officeDocument/2006/relationships/image" Target="../media/image187.png"/><Relationship Id="rId15" Type="http://schemas.openxmlformats.org/officeDocument/2006/relationships/image" Target="../media/image48.png"/><Relationship Id="rId23" Type="http://schemas.openxmlformats.org/officeDocument/2006/relationships/image" Target="../media/image201.png"/><Relationship Id="rId10" Type="http://schemas.openxmlformats.org/officeDocument/2006/relationships/image" Target="../media/image192.png"/><Relationship Id="rId19" Type="http://schemas.openxmlformats.org/officeDocument/2006/relationships/image" Target="../media/image197.png"/><Relationship Id="rId4" Type="http://schemas.openxmlformats.org/officeDocument/2006/relationships/image" Target="../media/image186.png"/><Relationship Id="rId9" Type="http://schemas.openxmlformats.org/officeDocument/2006/relationships/image" Target="../media/image191.png"/><Relationship Id="rId14" Type="http://schemas.openxmlformats.org/officeDocument/2006/relationships/image" Target="../media/image194.png"/><Relationship Id="rId22" Type="http://schemas.openxmlformats.org/officeDocument/2006/relationships/image" Target="../media/image20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png"/><Relationship Id="rId13" Type="http://schemas.openxmlformats.org/officeDocument/2006/relationships/image" Target="../media/image212.png"/><Relationship Id="rId18" Type="http://schemas.openxmlformats.org/officeDocument/2006/relationships/image" Target="../media/image45.png"/><Relationship Id="rId26" Type="http://schemas.openxmlformats.org/officeDocument/2006/relationships/image" Target="../media/image219.png"/><Relationship Id="rId3" Type="http://schemas.openxmlformats.org/officeDocument/2006/relationships/image" Target="../media/image204.png"/><Relationship Id="rId21" Type="http://schemas.openxmlformats.org/officeDocument/2006/relationships/image" Target="../media/image47.png"/><Relationship Id="rId7" Type="http://schemas.openxmlformats.org/officeDocument/2006/relationships/image" Target="../media/image207.png"/><Relationship Id="rId12" Type="http://schemas.openxmlformats.org/officeDocument/2006/relationships/image" Target="../media/image211.png"/><Relationship Id="rId17" Type="http://schemas.openxmlformats.org/officeDocument/2006/relationships/image" Target="../media/image214.png"/><Relationship Id="rId25" Type="http://schemas.openxmlformats.org/officeDocument/2006/relationships/image" Target="../media/image218.png"/><Relationship Id="rId2" Type="http://schemas.openxmlformats.org/officeDocument/2006/relationships/image" Target="../media/image203.png"/><Relationship Id="rId16" Type="http://schemas.openxmlformats.org/officeDocument/2006/relationships/image" Target="../media/image213.png"/><Relationship Id="rId20" Type="http://schemas.openxmlformats.org/officeDocument/2006/relationships/image" Target="../media/image216.png"/><Relationship Id="rId29" Type="http://schemas.openxmlformats.org/officeDocument/2006/relationships/image" Target="../media/image2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6.png"/><Relationship Id="rId11" Type="http://schemas.openxmlformats.org/officeDocument/2006/relationships/image" Target="../media/image210.png"/><Relationship Id="rId24" Type="http://schemas.openxmlformats.org/officeDocument/2006/relationships/image" Target="../media/image217.png"/><Relationship Id="rId5" Type="http://schemas.openxmlformats.org/officeDocument/2006/relationships/image" Target="../media/image9.png"/><Relationship Id="rId15" Type="http://schemas.openxmlformats.org/officeDocument/2006/relationships/image" Target="../media/image85.png"/><Relationship Id="rId23" Type="http://schemas.openxmlformats.org/officeDocument/2006/relationships/image" Target="../media/image49.png"/><Relationship Id="rId28" Type="http://schemas.openxmlformats.org/officeDocument/2006/relationships/image" Target="../media/image221.png"/><Relationship Id="rId10" Type="http://schemas.openxmlformats.org/officeDocument/2006/relationships/image" Target="../media/image80.png"/><Relationship Id="rId19" Type="http://schemas.openxmlformats.org/officeDocument/2006/relationships/image" Target="../media/image215.png"/><Relationship Id="rId4" Type="http://schemas.openxmlformats.org/officeDocument/2006/relationships/image" Target="../media/image205.png"/><Relationship Id="rId9" Type="http://schemas.openxmlformats.org/officeDocument/2006/relationships/image" Target="../media/image209.png"/><Relationship Id="rId14" Type="http://schemas.openxmlformats.org/officeDocument/2006/relationships/image" Target="../media/image84.png"/><Relationship Id="rId22" Type="http://schemas.openxmlformats.org/officeDocument/2006/relationships/image" Target="../media/image48.png"/><Relationship Id="rId27" Type="http://schemas.openxmlformats.org/officeDocument/2006/relationships/image" Target="../media/image220.png"/><Relationship Id="rId30" Type="http://schemas.openxmlformats.org/officeDocument/2006/relationships/image" Target="../media/image2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48.png"/><Relationship Id="rId18" Type="http://schemas.openxmlformats.org/officeDocument/2006/relationships/image" Target="../media/image236.png"/><Relationship Id="rId3" Type="http://schemas.openxmlformats.org/officeDocument/2006/relationships/image" Target="../media/image225.png"/><Relationship Id="rId21" Type="http://schemas.openxmlformats.org/officeDocument/2006/relationships/image" Target="../media/image239.png"/><Relationship Id="rId7" Type="http://schemas.openxmlformats.org/officeDocument/2006/relationships/image" Target="../media/image229.png"/><Relationship Id="rId12" Type="http://schemas.openxmlformats.org/officeDocument/2006/relationships/image" Target="../media/image47.png"/><Relationship Id="rId17" Type="http://schemas.openxmlformats.org/officeDocument/2006/relationships/image" Target="../media/image235.png"/><Relationship Id="rId2" Type="http://schemas.openxmlformats.org/officeDocument/2006/relationships/image" Target="../media/image224.png"/><Relationship Id="rId16" Type="http://schemas.openxmlformats.org/officeDocument/2006/relationships/image" Target="../media/image234.png"/><Relationship Id="rId20" Type="http://schemas.openxmlformats.org/officeDocument/2006/relationships/image" Target="../media/image2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8.png"/><Relationship Id="rId11" Type="http://schemas.openxmlformats.org/officeDocument/2006/relationships/image" Target="../media/image232.png"/><Relationship Id="rId5" Type="http://schemas.openxmlformats.org/officeDocument/2006/relationships/image" Target="../media/image227.png"/><Relationship Id="rId15" Type="http://schemas.openxmlformats.org/officeDocument/2006/relationships/image" Target="../media/image233.png"/><Relationship Id="rId10" Type="http://schemas.openxmlformats.org/officeDocument/2006/relationships/image" Target="../media/image45.png"/><Relationship Id="rId19" Type="http://schemas.openxmlformats.org/officeDocument/2006/relationships/image" Target="../media/image237.png"/><Relationship Id="rId4" Type="http://schemas.openxmlformats.org/officeDocument/2006/relationships/image" Target="../media/image226.png"/><Relationship Id="rId9" Type="http://schemas.openxmlformats.org/officeDocument/2006/relationships/image" Target="../media/image231.png"/><Relationship Id="rId1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13" Type="http://schemas.openxmlformats.org/officeDocument/2006/relationships/image" Target="../media/image48.png"/><Relationship Id="rId18" Type="http://schemas.openxmlformats.org/officeDocument/2006/relationships/image" Target="../media/image249.png"/><Relationship Id="rId3" Type="http://schemas.openxmlformats.org/officeDocument/2006/relationships/image" Target="../media/image241.png"/><Relationship Id="rId21" Type="http://schemas.openxmlformats.org/officeDocument/2006/relationships/image" Target="../media/image252.png"/><Relationship Id="rId7" Type="http://schemas.openxmlformats.org/officeDocument/2006/relationships/image" Target="../media/image245.png"/><Relationship Id="rId12" Type="http://schemas.openxmlformats.org/officeDocument/2006/relationships/image" Target="../media/image47.png"/><Relationship Id="rId17" Type="http://schemas.openxmlformats.org/officeDocument/2006/relationships/image" Target="../media/image248.png"/><Relationship Id="rId2" Type="http://schemas.openxmlformats.org/officeDocument/2006/relationships/image" Target="../media/image240.png"/><Relationship Id="rId16" Type="http://schemas.openxmlformats.org/officeDocument/2006/relationships/image" Target="../media/image130.png"/><Relationship Id="rId20" Type="http://schemas.openxmlformats.org/officeDocument/2006/relationships/image" Target="../media/image2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4.png"/><Relationship Id="rId11" Type="http://schemas.openxmlformats.org/officeDocument/2006/relationships/image" Target="../media/image246.png"/><Relationship Id="rId24" Type="http://schemas.openxmlformats.org/officeDocument/2006/relationships/image" Target="../media/image255.png"/><Relationship Id="rId5" Type="http://schemas.openxmlformats.org/officeDocument/2006/relationships/image" Target="../media/image243.png"/><Relationship Id="rId15" Type="http://schemas.openxmlformats.org/officeDocument/2006/relationships/image" Target="../media/image247.png"/><Relationship Id="rId23" Type="http://schemas.openxmlformats.org/officeDocument/2006/relationships/image" Target="../media/image254.png"/><Relationship Id="rId10" Type="http://schemas.openxmlformats.org/officeDocument/2006/relationships/image" Target="../media/image45.png"/><Relationship Id="rId19" Type="http://schemas.openxmlformats.org/officeDocument/2006/relationships/image" Target="../media/image250.png"/><Relationship Id="rId4" Type="http://schemas.openxmlformats.org/officeDocument/2006/relationships/image" Target="../media/image242.png"/><Relationship Id="rId9" Type="http://schemas.openxmlformats.org/officeDocument/2006/relationships/image" Target="../media/image214.png"/><Relationship Id="rId14" Type="http://schemas.openxmlformats.org/officeDocument/2006/relationships/image" Target="../media/image49.png"/><Relationship Id="rId22" Type="http://schemas.openxmlformats.org/officeDocument/2006/relationships/image" Target="../media/image25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2.png"/><Relationship Id="rId13" Type="http://schemas.openxmlformats.org/officeDocument/2006/relationships/image" Target="../media/image48.png"/><Relationship Id="rId18" Type="http://schemas.openxmlformats.org/officeDocument/2006/relationships/image" Target="../media/image267.png"/><Relationship Id="rId3" Type="http://schemas.openxmlformats.org/officeDocument/2006/relationships/image" Target="../media/image257.png"/><Relationship Id="rId21" Type="http://schemas.openxmlformats.org/officeDocument/2006/relationships/image" Target="../media/image270.png"/><Relationship Id="rId7" Type="http://schemas.openxmlformats.org/officeDocument/2006/relationships/image" Target="../media/image261.png"/><Relationship Id="rId12" Type="http://schemas.openxmlformats.org/officeDocument/2006/relationships/image" Target="../media/image47.png"/><Relationship Id="rId17" Type="http://schemas.openxmlformats.org/officeDocument/2006/relationships/image" Target="../media/image266.png"/><Relationship Id="rId2" Type="http://schemas.openxmlformats.org/officeDocument/2006/relationships/image" Target="../media/image256.png"/><Relationship Id="rId16" Type="http://schemas.openxmlformats.org/officeDocument/2006/relationships/image" Target="../media/image265.png"/><Relationship Id="rId20" Type="http://schemas.openxmlformats.org/officeDocument/2006/relationships/image" Target="../media/image2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0.png"/><Relationship Id="rId11" Type="http://schemas.openxmlformats.org/officeDocument/2006/relationships/image" Target="../media/image263.png"/><Relationship Id="rId5" Type="http://schemas.openxmlformats.org/officeDocument/2006/relationships/image" Target="../media/image259.png"/><Relationship Id="rId15" Type="http://schemas.openxmlformats.org/officeDocument/2006/relationships/image" Target="../media/image264.png"/><Relationship Id="rId10" Type="http://schemas.openxmlformats.org/officeDocument/2006/relationships/image" Target="../media/image45.png"/><Relationship Id="rId19" Type="http://schemas.openxmlformats.org/officeDocument/2006/relationships/image" Target="../media/image268.png"/><Relationship Id="rId4" Type="http://schemas.openxmlformats.org/officeDocument/2006/relationships/image" Target="../media/image258.png"/><Relationship Id="rId9" Type="http://schemas.openxmlformats.org/officeDocument/2006/relationships/image" Target="../media/image214.png"/><Relationship Id="rId1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32.png"/><Relationship Id="rId18" Type="http://schemas.openxmlformats.org/officeDocument/2006/relationships/image" Target="../media/image48.png"/><Relationship Id="rId3" Type="http://schemas.openxmlformats.org/officeDocument/2006/relationships/image" Target="../media/image272.png"/><Relationship Id="rId21" Type="http://schemas.openxmlformats.org/officeDocument/2006/relationships/image" Target="../media/image281.png"/><Relationship Id="rId7" Type="http://schemas.openxmlformats.org/officeDocument/2006/relationships/image" Target="../media/image276.png"/><Relationship Id="rId12" Type="http://schemas.openxmlformats.org/officeDocument/2006/relationships/image" Target="../media/image47.png"/><Relationship Id="rId17" Type="http://schemas.openxmlformats.org/officeDocument/2006/relationships/image" Target="../media/image278.png"/><Relationship Id="rId25" Type="http://schemas.openxmlformats.org/officeDocument/2006/relationships/image" Target="../media/image285.png"/><Relationship Id="rId2" Type="http://schemas.openxmlformats.org/officeDocument/2006/relationships/image" Target="../media/image271.png"/><Relationship Id="rId16" Type="http://schemas.openxmlformats.org/officeDocument/2006/relationships/image" Target="../media/image214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5.png"/><Relationship Id="rId11" Type="http://schemas.openxmlformats.org/officeDocument/2006/relationships/image" Target="../media/image277.png"/><Relationship Id="rId24" Type="http://schemas.openxmlformats.org/officeDocument/2006/relationships/image" Target="../media/image284.png"/><Relationship Id="rId5" Type="http://schemas.openxmlformats.org/officeDocument/2006/relationships/image" Target="../media/image274.png"/><Relationship Id="rId15" Type="http://schemas.openxmlformats.org/officeDocument/2006/relationships/image" Target="../media/image262.png"/><Relationship Id="rId23" Type="http://schemas.openxmlformats.org/officeDocument/2006/relationships/image" Target="../media/image283.png"/><Relationship Id="rId10" Type="http://schemas.openxmlformats.org/officeDocument/2006/relationships/image" Target="../media/image45.png"/><Relationship Id="rId19" Type="http://schemas.openxmlformats.org/officeDocument/2006/relationships/image" Target="../media/image279.png"/><Relationship Id="rId4" Type="http://schemas.openxmlformats.org/officeDocument/2006/relationships/image" Target="../media/image273.png"/><Relationship Id="rId9" Type="http://schemas.openxmlformats.org/officeDocument/2006/relationships/image" Target="../media/image130.png"/><Relationship Id="rId14" Type="http://schemas.openxmlformats.org/officeDocument/2006/relationships/image" Target="../media/image49.png"/><Relationship Id="rId22" Type="http://schemas.openxmlformats.org/officeDocument/2006/relationships/image" Target="../media/image28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32.png"/><Relationship Id="rId18" Type="http://schemas.openxmlformats.org/officeDocument/2006/relationships/image" Target="../media/image251.png"/><Relationship Id="rId3" Type="http://schemas.openxmlformats.org/officeDocument/2006/relationships/image" Target="../media/image241.png"/><Relationship Id="rId21" Type="http://schemas.openxmlformats.org/officeDocument/2006/relationships/image" Target="../media/image290.png"/><Relationship Id="rId7" Type="http://schemas.openxmlformats.org/officeDocument/2006/relationships/image" Target="../media/image245.png"/><Relationship Id="rId12" Type="http://schemas.openxmlformats.org/officeDocument/2006/relationships/image" Target="../media/image47.png"/><Relationship Id="rId17" Type="http://schemas.openxmlformats.org/officeDocument/2006/relationships/image" Target="../media/image288.png"/><Relationship Id="rId2" Type="http://schemas.openxmlformats.org/officeDocument/2006/relationships/image" Target="../media/image240.png"/><Relationship Id="rId16" Type="http://schemas.openxmlformats.org/officeDocument/2006/relationships/image" Target="../media/image287.png"/><Relationship Id="rId20" Type="http://schemas.openxmlformats.org/officeDocument/2006/relationships/image" Target="../media/image2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4.png"/><Relationship Id="rId11" Type="http://schemas.openxmlformats.org/officeDocument/2006/relationships/image" Target="../media/image286.png"/><Relationship Id="rId5" Type="http://schemas.openxmlformats.org/officeDocument/2006/relationships/image" Target="../media/image243.png"/><Relationship Id="rId15" Type="http://schemas.openxmlformats.org/officeDocument/2006/relationships/image" Target="../media/image166.png"/><Relationship Id="rId10" Type="http://schemas.openxmlformats.org/officeDocument/2006/relationships/image" Target="../media/image45.png"/><Relationship Id="rId19" Type="http://schemas.openxmlformats.org/officeDocument/2006/relationships/image" Target="../media/image289.png"/><Relationship Id="rId4" Type="http://schemas.openxmlformats.org/officeDocument/2006/relationships/image" Target="../media/image242.png"/><Relationship Id="rId9" Type="http://schemas.openxmlformats.org/officeDocument/2006/relationships/image" Target="../media/image149.png"/><Relationship Id="rId14" Type="http://schemas.openxmlformats.org/officeDocument/2006/relationships/image" Target="../media/image49.png"/><Relationship Id="rId22" Type="http://schemas.openxmlformats.org/officeDocument/2006/relationships/image" Target="../media/image25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32.png"/><Relationship Id="rId18" Type="http://schemas.openxmlformats.org/officeDocument/2006/relationships/image" Target="../media/image293.png"/><Relationship Id="rId3" Type="http://schemas.openxmlformats.org/officeDocument/2006/relationships/image" Target="../media/image257.png"/><Relationship Id="rId21" Type="http://schemas.openxmlformats.org/officeDocument/2006/relationships/image" Target="../media/image270.png"/><Relationship Id="rId7" Type="http://schemas.openxmlformats.org/officeDocument/2006/relationships/image" Target="../media/image291.png"/><Relationship Id="rId12" Type="http://schemas.openxmlformats.org/officeDocument/2006/relationships/image" Target="../media/image47.png"/><Relationship Id="rId17" Type="http://schemas.openxmlformats.org/officeDocument/2006/relationships/image" Target="../media/image266.png"/><Relationship Id="rId2" Type="http://schemas.openxmlformats.org/officeDocument/2006/relationships/image" Target="../media/image256.png"/><Relationship Id="rId16" Type="http://schemas.openxmlformats.org/officeDocument/2006/relationships/image" Target="../media/image292.png"/><Relationship Id="rId20" Type="http://schemas.openxmlformats.org/officeDocument/2006/relationships/image" Target="../media/image2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0.png"/><Relationship Id="rId11" Type="http://schemas.openxmlformats.org/officeDocument/2006/relationships/image" Target="../media/image175.png"/><Relationship Id="rId5" Type="http://schemas.openxmlformats.org/officeDocument/2006/relationships/image" Target="../media/image259.png"/><Relationship Id="rId15" Type="http://schemas.openxmlformats.org/officeDocument/2006/relationships/image" Target="../media/image264.png"/><Relationship Id="rId10" Type="http://schemas.openxmlformats.org/officeDocument/2006/relationships/image" Target="../media/image45.png"/><Relationship Id="rId19" Type="http://schemas.openxmlformats.org/officeDocument/2006/relationships/image" Target="../media/image268.png"/><Relationship Id="rId4" Type="http://schemas.openxmlformats.org/officeDocument/2006/relationships/image" Target="../media/image258.png"/><Relationship Id="rId9" Type="http://schemas.openxmlformats.org/officeDocument/2006/relationships/image" Target="../media/image130.png"/><Relationship Id="rId14" Type="http://schemas.openxmlformats.org/officeDocument/2006/relationships/image" Target="../media/image4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4.png"/><Relationship Id="rId13" Type="http://schemas.openxmlformats.org/officeDocument/2006/relationships/image" Target="../media/image298.png"/><Relationship Id="rId18" Type="http://schemas.openxmlformats.org/officeDocument/2006/relationships/image" Target="../media/image301.png"/><Relationship Id="rId26" Type="http://schemas.openxmlformats.org/officeDocument/2006/relationships/image" Target="../media/image305.png"/><Relationship Id="rId3" Type="http://schemas.openxmlformats.org/officeDocument/2006/relationships/image" Target="../media/image272.png"/><Relationship Id="rId21" Type="http://schemas.openxmlformats.org/officeDocument/2006/relationships/image" Target="../media/image49.png"/><Relationship Id="rId34" Type="http://schemas.openxmlformats.org/officeDocument/2006/relationships/image" Target="../media/image311.png"/><Relationship Id="rId7" Type="http://schemas.openxmlformats.org/officeDocument/2006/relationships/image" Target="../media/image276.png"/><Relationship Id="rId12" Type="http://schemas.openxmlformats.org/officeDocument/2006/relationships/image" Target="../media/image297.png"/><Relationship Id="rId17" Type="http://schemas.openxmlformats.org/officeDocument/2006/relationships/image" Target="../media/image300.png"/><Relationship Id="rId25" Type="http://schemas.openxmlformats.org/officeDocument/2006/relationships/image" Target="../media/image304.png"/><Relationship Id="rId33" Type="http://schemas.openxmlformats.org/officeDocument/2006/relationships/image" Target="../media/image310.png"/><Relationship Id="rId2" Type="http://schemas.openxmlformats.org/officeDocument/2006/relationships/image" Target="../media/image271.png"/><Relationship Id="rId16" Type="http://schemas.openxmlformats.org/officeDocument/2006/relationships/image" Target="../media/image299.png"/><Relationship Id="rId20" Type="http://schemas.openxmlformats.org/officeDocument/2006/relationships/image" Target="../media/image302.png"/><Relationship Id="rId29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5.png"/><Relationship Id="rId11" Type="http://schemas.openxmlformats.org/officeDocument/2006/relationships/image" Target="../media/image45.png"/><Relationship Id="rId24" Type="http://schemas.openxmlformats.org/officeDocument/2006/relationships/image" Target="../media/image72.png"/><Relationship Id="rId32" Type="http://schemas.openxmlformats.org/officeDocument/2006/relationships/image" Target="../media/image309.png"/><Relationship Id="rId37" Type="http://schemas.openxmlformats.org/officeDocument/2006/relationships/image" Target="../media/image314.png"/><Relationship Id="rId5" Type="http://schemas.openxmlformats.org/officeDocument/2006/relationships/image" Target="../media/image274.png"/><Relationship Id="rId15" Type="http://schemas.openxmlformats.org/officeDocument/2006/relationships/image" Target="../media/image48.png"/><Relationship Id="rId23" Type="http://schemas.openxmlformats.org/officeDocument/2006/relationships/image" Target="../media/image71.png"/><Relationship Id="rId28" Type="http://schemas.openxmlformats.org/officeDocument/2006/relationships/image" Target="../media/image76.png"/><Relationship Id="rId36" Type="http://schemas.openxmlformats.org/officeDocument/2006/relationships/image" Target="../media/image313.png"/><Relationship Id="rId10" Type="http://schemas.openxmlformats.org/officeDocument/2006/relationships/image" Target="../media/image296.png"/><Relationship Id="rId19" Type="http://schemas.openxmlformats.org/officeDocument/2006/relationships/image" Target="../media/image193.png"/><Relationship Id="rId31" Type="http://schemas.openxmlformats.org/officeDocument/2006/relationships/image" Target="../media/image308.png"/><Relationship Id="rId4" Type="http://schemas.openxmlformats.org/officeDocument/2006/relationships/image" Target="../media/image273.png"/><Relationship Id="rId9" Type="http://schemas.openxmlformats.org/officeDocument/2006/relationships/image" Target="../media/image295.png"/><Relationship Id="rId14" Type="http://schemas.openxmlformats.org/officeDocument/2006/relationships/image" Target="../media/image47.png"/><Relationship Id="rId22" Type="http://schemas.openxmlformats.org/officeDocument/2006/relationships/image" Target="../media/image303.png"/><Relationship Id="rId27" Type="http://schemas.openxmlformats.org/officeDocument/2006/relationships/image" Target="../media/image306.png"/><Relationship Id="rId30" Type="http://schemas.openxmlformats.org/officeDocument/2006/relationships/image" Target="../media/image307.png"/><Relationship Id="rId35" Type="http://schemas.openxmlformats.org/officeDocument/2006/relationships/image" Target="../media/image3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13" Type="http://schemas.openxmlformats.org/officeDocument/2006/relationships/image" Target="../media/image48.png"/><Relationship Id="rId18" Type="http://schemas.openxmlformats.org/officeDocument/2006/relationships/image" Target="../media/image302.png"/><Relationship Id="rId3" Type="http://schemas.openxmlformats.org/officeDocument/2006/relationships/image" Target="../media/image316.png"/><Relationship Id="rId21" Type="http://schemas.openxmlformats.org/officeDocument/2006/relationships/image" Target="../media/image55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68.png"/><Relationship Id="rId25" Type="http://schemas.openxmlformats.org/officeDocument/2006/relationships/image" Target="../media/image59.png"/><Relationship Id="rId2" Type="http://schemas.openxmlformats.org/officeDocument/2006/relationships/image" Target="../media/image315.png"/><Relationship Id="rId16" Type="http://schemas.openxmlformats.org/officeDocument/2006/relationships/image" Target="../media/image319.png"/><Relationship Id="rId20" Type="http://schemas.openxmlformats.org/officeDocument/2006/relationships/image" Target="../media/image3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7.png"/><Relationship Id="rId11" Type="http://schemas.openxmlformats.org/officeDocument/2006/relationships/image" Target="../media/image215.png"/><Relationship Id="rId24" Type="http://schemas.openxmlformats.org/officeDocument/2006/relationships/image" Target="../media/image58.png"/><Relationship Id="rId5" Type="http://schemas.openxmlformats.org/officeDocument/2006/relationships/image" Target="../media/image40.png"/><Relationship Id="rId15" Type="http://schemas.openxmlformats.org/officeDocument/2006/relationships/image" Target="../media/image318.png"/><Relationship Id="rId23" Type="http://schemas.openxmlformats.org/officeDocument/2006/relationships/image" Target="../media/image57.png"/><Relationship Id="rId10" Type="http://schemas.openxmlformats.org/officeDocument/2006/relationships/image" Target="../media/image45.png"/><Relationship Id="rId19" Type="http://schemas.openxmlformats.org/officeDocument/2006/relationships/image" Target="../media/image320.png"/><Relationship Id="rId4" Type="http://schemas.openxmlformats.org/officeDocument/2006/relationships/image" Target="../media/image39.png"/><Relationship Id="rId9" Type="http://schemas.openxmlformats.org/officeDocument/2006/relationships/image" Target="../media/image214.png"/><Relationship Id="rId14" Type="http://schemas.openxmlformats.org/officeDocument/2006/relationships/image" Target="../media/image49.png"/><Relationship Id="rId22" Type="http://schemas.openxmlformats.org/officeDocument/2006/relationships/image" Target="../media/image322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13" Type="http://schemas.openxmlformats.org/officeDocument/2006/relationships/image" Target="../media/image48.png"/><Relationship Id="rId18" Type="http://schemas.openxmlformats.org/officeDocument/2006/relationships/image" Target="../media/image324.png"/><Relationship Id="rId3" Type="http://schemas.openxmlformats.org/officeDocument/2006/relationships/image" Target="../media/image61.png"/><Relationship Id="rId21" Type="http://schemas.openxmlformats.org/officeDocument/2006/relationships/image" Target="../media/image326.png"/><Relationship Id="rId7" Type="http://schemas.openxmlformats.org/officeDocument/2006/relationships/image" Target="../media/image65.png"/><Relationship Id="rId12" Type="http://schemas.openxmlformats.org/officeDocument/2006/relationships/image" Target="../media/image47.png"/><Relationship Id="rId17" Type="http://schemas.openxmlformats.org/officeDocument/2006/relationships/image" Target="../media/image246.png"/><Relationship Id="rId2" Type="http://schemas.openxmlformats.org/officeDocument/2006/relationships/image" Target="../media/image60.png"/><Relationship Id="rId16" Type="http://schemas.openxmlformats.org/officeDocument/2006/relationships/image" Target="../media/image130.png"/><Relationship Id="rId20" Type="http://schemas.openxmlformats.org/officeDocument/2006/relationships/image" Target="../media/image1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323.png"/><Relationship Id="rId24" Type="http://schemas.openxmlformats.org/officeDocument/2006/relationships/image" Target="../media/image157.png"/><Relationship Id="rId5" Type="http://schemas.openxmlformats.org/officeDocument/2006/relationships/image" Target="../media/image63.png"/><Relationship Id="rId15" Type="http://schemas.openxmlformats.org/officeDocument/2006/relationships/image" Target="../media/image43.png"/><Relationship Id="rId23" Type="http://schemas.openxmlformats.org/officeDocument/2006/relationships/image" Target="../media/image156.png"/><Relationship Id="rId10" Type="http://schemas.openxmlformats.org/officeDocument/2006/relationships/image" Target="../media/image45.png"/><Relationship Id="rId19" Type="http://schemas.openxmlformats.org/officeDocument/2006/relationships/image" Target="../media/image325.png"/><Relationship Id="rId4" Type="http://schemas.openxmlformats.org/officeDocument/2006/relationships/image" Target="../media/image62.png"/><Relationship Id="rId9" Type="http://schemas.openxmlformats.org/officeDocument/2006/relationships/image" Target="../media/image214.png"/><Relationship Id="rId14" Type="http://schemas.openxmlformats.org/officeDocument/2006/relationships/image" Target="../media/image49.png"/><Relationship Id="rId22" Type="http://schemas.openxmlformats.org/officeDocument/2006/relationships/image" Target="../media/image15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8.png"/><Relationship Id="rId13" Type="http://schemas.openxmlformats.org/officeDocument/2006/relationships/image" Target="../media/image48.png"/><Relationship Id="rId18" Type="http://schemas.openxmlformats.org/officeDocument/2006/relationships/image" Target="../media/image331.png"/><Relationship Id="rId26" Type="http://schemas.openxmlformats.org/officeDocument/2006/relationships/image" Target="../media/image337.png"/><Relationship Id="rId3" Type="http://schemas.openxmlformats.org/officeDocument/2006/relationships/image" Target="../media/image159.png"/><Relationship Id="rId21" Type="http://schemas.openxmlformats.org/officeDocument/2006/relationships/image" Target="../media/image127.png"/><Relationship Id="rId7" Type="http://schemas.openxmlformats.org/officeDocument/2006/relationships/image" Target="../media/image163.png"/><Relationship Id="rId12" Type="http://schemas.openxmlformats.org/officeDocument/2006/relationships/image" Target="../media/image47.png"/><Relationship Id="rId17" Type="http://schemas.openxmlformats.org/officeDocument/2006/relationships/image" Target="../media/image123.png"/><Relationship Id="rId25" Type="http://schemas.openxmlformats.org/officeDocument/2006/relationships/image" Target="../media/image336.png"/><Relationship Id="rId2" Type="http://schemas.openxmlformats.org/officeDocument/2006/relationships/image" Target="../media/image327.png"/><Relationship Id="rId16" Type="http://schemas.openxmlformats.org/officeDocument/2006/relationships/image" Target="../media/image142.png"/><Relationship Id="rId20" Type="http://schemas.openxmlformats.org/officeDocument/2006/relationships/image" Target="../media/image333.png"/><Relationship Id="rId29" Type="http://schemas.openxmlformats.org/officeDocument/2006/relationships/image" Target="../media/image3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2.png"/><Relationship Id="rId11" Type="http://schemas.openxmlformats.org/officeDocument/2006/relationships/image" Target="../media/image329.png"/><Relationship Id="rId24" Type="http://schemas.openxmlformats.org/officeDocument/2006/relationships/image" Target="../media/image335.png"/><Relationship Id="rId5" Type="http://schemas.openxmlformats.org/officeDocument/2006/relationships/image" Target="../media/image161.png"/><Relationship Id="rId15" Type="http://schemas.openxmlformats.org/officeDocument/2006/relationships/image" Target="../media/image330.png"/><Relationship Id="rId23" Type="http://schemas.openxmlformats.org/officeDocument/2006/relationships/image" Target="../media/image334.png"/><Relationship Id="rId28" Type="http://schemas.openxmlformats.org/officeDocument/2006/relationships/image" Target="../media/image339.png"/><Relationship Id="rId10" Type="http://schemas.openxmlformats.org/officeDocument/2006/relationships/image" Target="../media/image45.png"/><Relationship Id="rId19" Type="http://schemas.openxmlformats.org/officeDocument/2006/relationships/image" Target="../media/image332.png"/><Relationship Id="rId4" Type="http://schemas.openxmlformats.org/officeDocument/2006/relationships/image" Target="../media/image160.png"/><Relationship Id="rId9" Type="http://schemas.openxmlformats.org/officeDocument/2006/relationships/image" Target="../media/image130.png"/><Relationship Id="rId14" Type="http://schemas.openxmlformats.org/officeDocument/2006/relationships/image" Target="../media/image49.png"/><Relationship Id="rId22" Type="http://schemas.openxmlformats.org/officeDocument/2006/relationships/image" Target="../media/image128.png"/><Relationship Id="rId27" Type="http://schemas.openxmlformats.org/officeDocument/2006/relationships/image" Target="../media/image338.png"/><Relationship Id="rId30" Type="http://schemas.openxmlformats.org/officeDocument/2006/relationships/image" Target="../media/image34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5.png"/><Relationship Id="rId13" Type="http://schemas.openxmlformats.org/officeDocument/2006/relationships/image" Target="../media/image83.png"/><Relationship Id="rId18" Type="http://schemas.openxmlformats.org/officeDocument/2006/relationships/image" Target="../media/image350.png"/><Relationship Id="rId26" Type="http://schemas.openxmlformats.org/officeDocument/2006/relationships/image" Target="../media/image45.png"/><Relationship Id="rId3" Type="http://schemas.openxmlformats.org/officeDocument/2006/relationships/image" Target="../media/image342.png"/><Relationship Id="rId21" Type="http://schemas.openxmlformats.org/officeDocument/2006/relationships/image" Target="../media/image353.png"/><Relationship Id="rId34" Type="http://schemas.openxmlformats.org/officeDocument/2006/relationships/image" Target="../media/image360.png"/><Relationship Id="rId7" Type="http://schemas.openxmlformats.org/officeDocument/2006/relationships/image" Target="../media/image344.png"/><Relationship Id="rId12" Type="http://schemas.openxmlformats.org/officeDocument/2006/relationships/image" Target="../media/image347.png"/><Relationship Id="rId17" Type="http://schemas.openxmlformats.org/officeDocument/2006/relationships/image" Target="../media/image349.png"/><Relationship Id="rId25" Type="http://schemas.openxmlformats.org/officeDocument/2006/relationships/image" Target="../media/image130.png"/><Relationship Id="rId33" Type="http://schemas.openxmlformats.org/officeDocument/2006/relationships/image" Target="../media/image359.png"/><Relationship Id="rId2" Type="http://schemas.openxmlformats.org/officeDocument/2006/relationships/image" Target="../media/image60.png"/><Relationship Id="rId16" Type="http://schemas.openxmlformats.org/officeDocument/2006/relationships/image" Target="../media/image348.png"/><Relationship Id="rId20" Type="http://schemas.openxmlformats.org/officeDocument/2006/relationships/image" Target="../media/image352.png"/><Relationship Id="rId29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3.png"/><Relationship Id="rId11" Type="http://schemas.openxmlformats.org/officeDocument/2006/relationships/image" Target="../media/image346.png"/><Relationship Id="rId24" Type="http://schemas.openxmlformats.org/officeDocument/2006/relationships/image" Target="../media/image356.png"/><Relationship Id="rId32" Type="http://schemas.openxmlformats.org/officeDocument/2006/relationships/image" Target="../media/image358.png"/><Relationship Id="rId5" Type="http://schemas.openxmlformats.org/officeDocument/2006/relationships/image" Target="../media/image63.png"/><Relationship Id="rId15" Type="http://schemas.openxmlformats.org/officeDocument/2006/relationships/image" Target="../media/image85.png"/><Relationship Id="rId23" Type="http://schemas.openxmlformats.org/officeDocument/2006/relationships/image" Target="../media/image355.png"/><Relationship Id="rId28" Type="http://schemas.openxmlformats.org/officeDocument/2006/relationships/image" Target="../media/image47.png"/><Relationship Id="rId36" Type="http://schemas.openxmlformats.org/officeDocument/2006/relationships/image" Target="../media/image362.png"/><Relationship Id="rId10" Type="http://schemas.openxmlformats.org/officeDocument/2006/relationships/image" Target="../media/image80.png"/><Relationship Id="rId19" Type="http://schemas.openxmlformats.org/officeDocument/2006/relationships/image" Target="../media/image351.png"/><Relationship Id="rId31" Type="http://schemas.openxmlformats.org/officeDocument/2006/relationships/image" Target="../media/image357.png"/><Relationship Id="rId4" Type="http://schemas.openxmlformats.org/officeDocument/2006/relationships/image" Target="../media/image62.png"/><Relationship Id="rId9" Type="http://schemas.openxmlformats.org/officeDocument/2006/relationships/image" Target="../media/image209.png"/><Relationship Id="rId14" Type="http://schemas.openxmlformats.org/officeDocument/2006/relationships/image" Target="../media/image84.png"/><Relationship Id="rId22" Type="http://schemas.openxmlformats.org/officeDocument/2006/relationships/image" Target="../media/image354.png"/><Relationship Id="rId27" Type="http://schemas.openxmlformats.org/officeDocument/2006/relationships/image" Target="../media/image277.png"/><Relationship Id="rId30" Type="http://schemas.openxmlformats.org/officeDocument/2006/relationships/image" Target="../media/image49.png"/><Relationship Id="rId35" Type="http://schemas.openxmlformats.org/officeDocument/2006/relationships/image" Target="../media/image36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132.png"/><Relationship Id="rId18" Type="http://schemas.openxmlformats.org/officeDocument/2006/relationships/image" Target="../media/image370.png"/><Relationship Id="rId3" Type="http://schemas.openxmlformats.org/officeDocument/2006/relationships/image" Target="../media/image214.png"/><Relationship Id="rId7" Type="http://schemas.openxmlformats.org/officeDocument/2006/relationships/image" Target="../media/image47.png"/><Relationship Id="rId12" Type="http://schemas.openxmlformats.org/officeDocument/2006/relationships/image" Target="../media/image150.png"/><Relationship Id="rId17" Type="http://schemas.openxmlformats.org/officeDocument/2006/relationships/image" Target="../media/image369.png"/><Relationship Id="rId2" Type="http://schemas.openxmlformats.org/officeDocument/2006/relationships/image" Target="../media/image363.png"/><Relationship Id="rId16" Type="http://schemas.openxmlformats.org/officeDocument/2006/relationships/image" Target="../media/image368.png"/><Relationship Id="rId20" Type="http://schemas.openxmlformats.org/officeDocument/2006/relationships/image" Target="../media/image3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4.png"/><Relationship Id="rId11" Type="http://schemas.openxmlformats.org/officeDocument/2006/relationships/image" Target="../media/image149.png"/><Relationship Id="rId5" Type="http://schemas.openxmlformats.org/officeDocument/2006/relationships/image" Target="../media/image278.png"/><Relationship Id="rId15" Type="http://schemas.openxmlformats.org/officeDocument/2006/relationships/image" Target="../media/image367.png"/><Relationship Id="rId10" Type="http://schemas.openxmlformats.org/officeDocument/2006/relationships/image" Target="../media/image365.png"/><Relationship Id="rId19" Type="http://schemas.openxmlformats.org/officeDocument/2006/relationships/image" Target="../media/image371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Relationship Id="rId14" Type="http://schemas.openxmlformats.org/officeDocument/2006/relationships/image" Target="../media/image36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7.png"/><Relationship Id="rId13" Type="http://schemas.openxmlformats.org/officeDocument/2006/relationships/image" Target="../media/image132.png"/><Relationship Id="rId18" Type="http://schemas.openxmlformats.org/officeDocument/2006/relationships/image" Target="../media/image382.png"/><Relationship Id="rId3" Type="http://schemas.openxmlformats.org/officeDocument/2006/relationships/image" Target="../media/image374.png"/><Relationship Id="rId21" Type="http://schemas.openxmlformats.org/officeDocument/2006/relationships/image" Target="../media/image384.png"/><Relationship Id="rId7" Type="http://schemas.openxmlformats.org/officeDocument/2006/relationships/image" Target="../media/image207.png"/><Relationship Id="rId12" Type="http://schemas.openxmlformats.org/officeDocument/2006/relationships/image" Target="../media/image47.png"/><Relationship Id="rId17" Type="http://schemas.openxmlformats.org/officeDocument/2006/relationships/image" Target="../media/image381.png"/><Relationship Id="rId2" Type="http://schemas.openxmlformats.org/officeDocument/2006/relationships/image" Target="../media/image373.png"/><Relationship Id="rId16" Type="http://schemas.openxmlformats.org/officeDocument/2006/relationships/image" Target="../media/image380.png"/><Relationship Id="rId20" Type="http://schemas.openxmlformats.org/officeDocument/2006/relationships/image" Target="../media/image3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6.png"/><Relationship Id="rId11" Type="http://schemas.openxmlformats.org/officeDocument/2006/relationships/image" Target="../media/image378.png"/><Relationship Id="rId5" Type="http://schemas.openxmlformats.org/officeDocument/2006/relationships/image" Target="../media/image9.png"/><Relationship Id="rId15" Type="http://schemas.openxmlformats.org/officeDocument/2006/relationships/image" Target="../media/image379.png"/><Relationship Id="rId23" Type="http://schemas.openxmlformats.org/officeDocument/2006/relationships/image" Target="../media/image341.png"/><Relationship Id="rId10" Type="http://schemas.openxmlformats.org/officeDocument/2006/relationships/image" Target="../media/image45.png"/><Relationship Id="rId19" Type="http://schemas.openxmlformats.org/officeDocument/2006/relationships/image" Target="../media/image336.png"/><Relationship Id="rId4" Type="http://schemas.openxmlformats.org/officeDocument/2006/relationships/image" Target="../media/image375.png"/><Relationship Id="rId9" Type="http://schemas.openxmlformats.org/officeDocument/2006/relationships/image" Target="../media/image149.png"/><Relationship Id="rId14" Type="http://schemas.openxmlformats.org/officeDocument/2006/relationships/image" Target="../media/image49.png"/><Relationship Id="rId22" Type="http://schemas.openxmlformats.org/officeDocument/2006/relationships/image" Target="../media/image38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13" Type="http://schemas.openxmlformats.org/officeDocument/2006/relationships/image" Target="../media/image132.png"/><Relationship Id="rId18" Type="http://schemas.openxmlformats.org/officeDocument/2006/relationships/image" Target="../media/image395.png"/><Relationship Id="rId3" Type="http://schemas.openxmlformats.org/officeDocument/2006/relationships/image" Target="../media/image387.png"/><Relationship Id="rId21" Type="http://schemas.openxmlformats.org/officeDocument/2006/relationships/image" Target="../media/image398.png"/><Relationship Id="rId7" Type="http://schemas.openxmlformats.org/officeDocument/2006/relationships/image" Target="../media/image391.png"/><Relationship Id="rId12" Type="http://schemas.openxmlformats.org/officeDocument/2006/relationships/image" Target="../media/image47.png"/><Relationship Id="rId17" Type="http://schemas.openxmlformats.org/officeDocument/2006/relationships/image" Target="../media/image394.png"/><Relationship Id="rId2" Type="http://schemas.openxmlformats.org/officeDocument/2006/relationships/image" Target="../media/image386.png"/><Relationship Id="rId16" Type="http://schemas.openxmlformats.org/officeDocument/2006/relationships/image" Target="../media/image393.png"/><Relationship Id="rId20" Type="http://schemas.openxmlformats.org/officeDocument/2006/relationships/image" Target="../media/image3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0.png"/><Relationship Id="rId11" Type="http://schemas.openxmlformats.org/officeDocument/2006/relationships/image" Target="../media/image177.png"/><Relationship Id="rId5" Type="http://schemas.openxmlformats.org/officeDocument/2006/relationships/image" Target="../media/image389.png"/><Relationship Id="rId15" Type="http://schemas.openxmlformats.org/officeDocument/2006/relationships/image" Target="../media/image392.png"/><Relationship Id="rId23" Type="http://schemas.openxmlformats.org/officeDocument/2006/relationships/image" Target="../media/image400.png"/><Relationship Id="rId10" Type="http://schemas.openxmlformats.org/officeDocument/2006/relationships/image" Target="../media/image45.png"/><Relationship Id="rId19" Type="http://schemas.openxmlformats.org/officeDocument/2006/relationships/image" Target="../media/image396.png"/><Relationship Id="rId4" Type="http://schemas.openxmlformats.org/officeDocument/2006/relationships/image" Target="../media/image388.png"/><Relationship Id="rId9" Type="http://schemas.openxmlformats.org/officeDocument/2006/relationships/image" Target="../media/image149.png"/><Relationship Id="rId14" Type="http://schemas.openxmlformats.org/officeDocument/2006/relationships/image" Target="../media/image49.png"/><Relationship Id="rId22" Type="http://schemas.openxmlformats.org/officeDocument/2006/relationships/image" Target="../media/image39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47.png"/><Relationship Id="rId18" Type="http://schemas.openxmlformats.org/officeDocument/2006/relationships/image" Target="../media/image110.png"/><Relationship Id="rId3" Type="http://schemas.openxmlformats.org/officeDocument/2006/relationships/image" Target="../media/image402.png"/><Relationship Id="rId21" Type="http://schemas.openxmlformats.org/officeDocument/2006/relationships/image" Target="../media/image409.png"/><Relationship Id="rId7" Type="http://schemas.openxmlformats.org/officeDocument/2006/relationships/image" Target="../media/image102.png"/><Relationship Id="rId12" Type="http://schemas.openxmlformats.org/officeDocument/2006/relationships/image" Target="../media/image405.png"/><Relationship Id="rId17" Type="http://schemas.openxmlformats.org/officeDocument/2006/relationships/image" Target="../media/image407.png"/><Relationship Id="rId2" Type="http://schemas.openxmlformats.org/officeDocument/2006/relationships/image" Target="../media/image401.png"/><Relationship Id="rId16" Type="http://schemas.openxmlformats.org/officeDocument/2006/relationships/image" Target="../media/image406.png"/><Relationship Id="rId20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45.png"/><Relationship Id="rId5" Type="http://schemas.openxmlformats.org/officeDocument/2006/relationships/image" Target="../media/image404.png"/><Relationship Id="rId15" Type="http://schemas.openxmlformats.org/officeDocument/2006/relationships/image" Target="../media/image49.png"/><Relationship Id="rId23" Type="http://schemas.openxmlformats.org/officeDocument/2006/relationships/image" Target="../media/image114.png"/><Relationship Id="rId10" Type="http://schemas.openxmlformats.org/officeDocument/2006/relationships/image" Target="../media/image51.png"/><Relationship Id="rId19" Type="http://schemas.openxmlformats.org/officeDocument/2006/relationships/image" Target="../media/image408.png"/><Relationship Id="rId4" Type="http://schemas.openxmlformats.org/officeDocument/2006/relationships/image" Target="../media/image403.png"/><Relationship Id="rId9" Type="http://schemas.openxmlformats.org/officeDocument/2006/relationships/image" Target="../media/image50.png"/><Relationship Id="rId14" Type="http://schemas.openxmlformats.org/officeDocument/2006/relationships/image" Target="../media/image48.png"/><Relationship Id="rId22" Type="http://schemas.openxmlformats.org/officeDocument/2006/relationships/image" Target="../media/image41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305.png"/><Relationship Id="rId18" Type="http://schemas.openxmlformats.org/officeDocument/2006/relationships/image" Target="../media/image51.png"/><Relationship Id="rId26" Type="http://schemas.openxmlformats.org/officeDocument/2006/relationships/image" Target="../media/image414.png"/><Relationship Id="rId3" Type="http://schemas.openxmlformats.org/officeDocument/2006/relationships/image" Target="../media/image116.png"/><Relationship Id="rId21" Type="http://schemas.openxmlformats.org/officeDocument/2006/relationships/image" Target="../media/image47.png"/><Relationship Id="rId7" Type="http://schemas.openxmlformats.org/officeDocument/2006/relationships/image" Target="../media/image411.png"/><Relationship Id="rId12" Type="http://schemas.openxmlformats.org/officeDocument/2006/relationships/image" Target="../media/image304.png"/><Relationship Id="rId17" Type="http://schemas.openxmlformats.org/officeDocument/2006/relationships/image" Target="../media/image50.png"/><Relationship Id="rId25" Type="http://schemas.openxmlformats.org/officeDocument/2006/relationships/image" Target="../media/image413.png"/><Relationship Id="rId2" Type="http://schemas.openxmlformats.org/officeDocument/2006/relationships/image" Target="../media/image115.png"/><Relationship Id="rId16" Type="http://schemas.openxmlformats.org/officeDocument/2006/relationships/image" Target="../media/image77.png"/><Relationship Id="rId20" Type="http://schemas.openxmlformats.org/officeDocument/2006/relationships/image" Target="../media/image52.png"/><Relationship Id="rId29" Type="http://schemas.openxmlformats.org/officeDocument/2006/relationships/image" Target="../media/image4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9.png"/><Relationship Id="rId11" Type="http://schemas.openxmlformats.org/officeDocument/2006/relationships/image" Target="../media/image72.png"/><Relationship Id="rId24" Type="http://schemas.openxmlformats.org/officeDocument/2006/relationships/image" Target="../media/image215.png"/><Relationship Id="rId5" Type="http://schemas.openxmlformats.org/officeDocument/2006/relationships/image" Target="../media/image118.png"/><Relationship Id="rId15" Type="http://schemas.openxmlformats.org/officeDocument/2006/relationships/image" Target="../media/image76.png"/><Relationship Id="rId23" Type="http://schemas.openxmlformats.org/officeDocument/2006/relationships/image" Target="../media/image49.png"/><Relationship Id="rId28" Type="http://schemas.openxmlformats.org/officeDocument/2006/relationships/image" Target="../media/image416.png"/><Relationship Id="rId10" Type="http://schemas.openxmlformats.org/officeDocument/2006/relationships/image" Target="../media/image412.png"/><Relationship Id="rId19" Type="http://schemas.openxmlformats.org/officeDocument/2006/relationships/image" Target="../media/image45.png"/><Relationship Id="rId4" Type="http://schemas.openxmlformats.org/officeDocument/2006/relationships/image" Target="../media/image117.png"/><Relationship Id="rId9" Type="http://schemas.openxmlformats.org/officeDocument/2006/relationships/image" Target="../media/image303.png"/><Relationship Id="rId14" Type="http://schemas.openxmlformats.org/officeDocument/2006/relationships/image" Target="../media/image306.png"/><Relationship Id="rId22" Type="http://schemas.openxmlformats.org/officeDocument/2006/relationships/image" Target="../media/image48.png"/><Relationship Id="rId27" Type="http://schemas.openxmlformats.org/officeDocument/2006/relationships/image" Target="../media/image415.png"/><Relationship Id="rId30" Type="http://schemas.openxmlformats.org/officeDocument/2006/relationships/image" Target="../media/image41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422.png"/><Relationship Id="rId18" Type="http://schemas.openxmlformats.org/officeDocument/2006/relationships/image" Target="../media/image372.png"/><Relationship Id="rId3" Type="http://schemas.openxmlformats.org/officeDocument/2006/relationships/image" Target="../media/image419.png"/><Relationship Id="rId7" Type="http://schemas.openxmlformats.org/officeDocument/2006/relationships/image" Target="../media/image48.png"/><Relationship Id="rId12" Type="http://schemas.openxmlformats.org/officeDocument/2006/relationships/image" Target="../media/image421.png"/><Relationship Id="rId17" Type="http://schemas.openxmlformats.org/officeDocument/2006/relationships/image" Target="../media/image424.png"/><Relationship Id="rId2" Type="http://schemas.openxmlformats.org/officeDocument/2006/relationships/image" Target="../media/image191.png"/><Relationship Id="rId16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232.png"/><Relationship Id="rId5" Type="http://schemas.openxmlformats.org/officeDocument/2006/relationships/image" Target="../media/image68.png"/><Relationship Id="rId15" Type="http://schemas.openxmlformats.org/officeDocument/2006/relationships/image" Target="../media/image423.png"/><Relationship Id="rId10" Type="http://schemas.openxmlformats.org/officeDocument/2006/relationships/image" Target="../media/image420.png"/><Relationship Id="rId4" Type="http://schemas.openxmlformats.org/officeDocument/2006/relationships/image" Target="../media/image45.png"/><Relationship Id="rId9" Type="http://schemas.openxmlformats.org/officeDocument/2006/relationships/image" Target="../media/image43.png"/><Relationship Id="rId14" Type="http://schemas.openxmlformats.org/officeDocument/2006/relationships/image" Target="../media/image36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32.png"/><Relationship Id="rId18" Type="http://schemas.openxmlformats.org/officeDocument/2006/relationships/image" Target="../media/image336.png"/><Relationship Id="rId3" Type="http://schemas.openxmlformats.org/officeDocument/2006/relationships/image" Target="../media/image374.png"/><Relationship Id="rId21" Type="http://schemas.openxmlformats.org/officeDocument/2006/relationships/image" Target="../media/image385.png"/><Relationship Id="rId7" Type="http://schemas.openxmlformats.org/officeDocument/2006/relationships/image" Target="../media/image207.png"/><Relationship Id="rId12" Type="http://schemas.openxmlformats.org/officeDocument/2006/relationships/image" Target="../media/image47.png"/><Relationship Id="rId17" Type="http://schemas.openxmlformats.org/officeDocument/2006/relationships/image" Target="../media/image426.png"/><Relationship Id="rId2" Type="http://schemas.openxmlformats.org/officeDocument/2006/relationships/image" Target="../media/image373.png"/><Relationship Id="rId16" Type="http://schemas.openxmlformats.org/officeDocument/2006/relationships/image" Target="../media/image425.png"/><Relationship Id="rId20" Type="http://schemas.openxmlformats.org/officeDocument/2006/relationships/image" Target="../media/image3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6.png"/><Relationship Id="rId11" Type="http://schemas.openxmlformats.org/officeDocument/2006/relationships/image" Target="../media/image248.png"/><Relationship Id="rId5" Type="http://schemas.openxmlformats.org/officeDocument/2006/relationships/image" Target="../media/image9.png"/><Relationship Id="rId15" Type="http://schemas.openxmlformats.org/officeDocument/2006/relationships/image" Target="../media/image329.png"/><Relationship Id="rId10" Type="http://schemas.openxmlformats.org/officeDocument/2006/relationships/image" Target="../media/image45.png"/><Relationship Id="rId19" Type="http://schemas.openxmlformats.org/officeDocument/2006/relationships/image" Target="../media/image427.png"/><Relationship Id="rId4" Type="http://schemas.openxmlformats.org/officeDocument/2006/relationships/image" Target="../media/image375.png"/><Relationship Id="rId9" Type="http://schemas.openxmlformats.org/officeDocument/2006/relationships/image" Target="../media/image130.png"/><Relationship Id="rId14" Type="http://schemas.openxmlformats.org/officeDocument/2006/relationships/image" Target="../media/image49.png"/><Relationship Id="rId22" Type="http://schemas.openxmlformats.org/officeDocument/2006/relationships/image" Target="../media/image341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7.png"/><Relationship Id="rId13" Type="http://schemas.openxmlformats.org/officeDocument/2006/relationships/image" Target="../media/image48.png"/><Relationship Id="rId18" Type="http://schemas.openxmlformats.org/officeDocument/2006/relationships/image" Target="../media/image132.png"/><Relationship Id="rId3" Type="http://schemas.openxmlformats.org/officeDocument/2006/relationships/image" Target="../media/image387.png"/><Relationship Id="rId21" Type="http://schemas.openxmlformats.org/officeDocument/2006/relationships/image" Target="../media/image432.png"/><Relationship Id="rId7" Type="http://schemas.openxmlformats.org/officeDocument/2006/relationships/image" Target="../media/image391.png"/><Relationship Id="rId12" Type="http://schemas.openxmlformats.org/officeDocument/2006/relationships/image" Target="../media/image47.png"/><Relationship Id="rId17" Type="http://schemas.openxmlformats.org/officeDocument/2006/relationships/image" Target="../media/image277.png"/><Relationship Id="rId2" Type="http://schemas.openxmlformats.org/officeDocument/2006/relationships/image" Target="../media/image386.png"/><Relationship Id="rId16" Type="http://schemas.openxmlformats.org/officeDocument/2006/relationships/image" Target="../media/image130.png"/><Relationship Id="rId20" Type="http://schemas.openxmlformats.org/officeDocument/2006/relationships/image" Target="../media/image4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0.png"/><Relationship Id="rId11" Type="http://schemas.openxmlformats.org/officeDocument/2006/relationships/image" Target="../media/image428.png"/><Relationship Id="rId24" Type="http://schemas.openxmlformats.org/officeDocument/2006/relationships/image" Target="../media/image435.png"/><Relationship Id="rId5" Type="http://schemas.openxmlformats.org/officeDocument/2006/relationships/image" Target="../media/image389.png"/><Relationship Id="rId15" Type="http://schemas.openxmlformats.org/officeDocument/2006/relationships/image" Target="../media/image429.png"/><Relationship Id="rId23" Type="http://schemas.openxmlformats.org/officeDocument/2006/relationships/image" Target="../media/image434.png"/><Relationship Id="rId10" Type="http://schemas.openxmlformats.org/officeDocument/2006/relationships/image" Target="../media/image45.png"/><Relationship Id="rId19" Type="http://schemas.openxmlformats.org/officeDocument/2006/relationships/image" Target="../media/image430.png"/><Relationship Id="rId4" Type="http://schemas.openxmlformats.org/officeDocument/2006/relationships/image" Target="../media/image388.png"/><Relationship Id="rId9" Type="http://schemas.openxmlformats.org/officeDocument/2006/relationships/image" Target="../media/image51.png"/><Relationship Id="rId14" Type="http://schemas.openxmlformats.org/officeDocument/2006/relationships/image" Target="../media/image49.png"/><Relationship Id="rId22" Type="http://schemas.openxmlformats.org/officeDocument/2006/relationships/image" Target="../media/image43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437.png"/><Relationship Id="rId18" Type="http://schemas.openxmlformats.org/officeDocument/2006/relationships/image" Target="../media/image371.png"/><Relationship Id="rId3" Type="http://schemas.openxmlformats.org/officeDocument/2006/relationships/image" Target="../media/image51.png"/><Relationship Id="rId7" Type="http://schemas.openxmlformats.org/officeDocument/2006/relationships/image" Target="../media/image48.png"/><Relationship Id="rId12" Type="http://schemas.openxmlformats.org/officeDocument/2006/relationships/image" Target="../media/image132.png"/><Relationship Id="rId17" Type="http://schemas.openxmlformats.org/officeDocument/2006/relationships/image" Target="../media/image370.png"/><Relationship Id="rId2" Type="http://schemas.openxmlformats.org/officeDocument/2006/relationships/image" Target="../media/image247.png"/><Relationship Id="rId16" Type="http://schemas.openxmlformats.org/officeDocument/2006/relationships/image" Target="../media/image3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150.png"/><Relationship Id="rId5" Type="http://schemas.openxmlformats.org/officeDocument/2006/relationships/image" Target="../media/image278.png"/><Relationship Id="rId15" Type="http://schemas.openxmlformats.org/officeDocument/2006/relationships/image" Target="../media/image368.png"/><Relationship Id="rId10" Type="http://schemas.openxmlformats.org/officeDocument/2006/relationships/image" Target="../media/image149.png"/><Relationship Id="rId19" Type="http://schemas.openxmlformats.org/officeDocument/2006/relationships/image" Target="../media/image372.png"/><Relationship Id="rId4" Type="http://schemas.openxmlformats.org/officeDocument/2006/relationships/image" Target="../media/image45.png"/><Relationship Id="rId9" Type="http://schemas.openxmlformats.org/officeDocument/2006/relationships/image" Target="../media/image436.png"/><Relationship Id="rId14" Type="http://schemas.openxmlformats.org/officeDocument/2006/relationships/image" Target="../media/image36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32.png"/><Relationship Id="rId18" Type="http://schemas.openxmlformats.org/officeDocument/2006/relationships/image" Target="../media/image382.png"/><Relationship Id="rId3" Type="http://schemas.openxmlformats.org/officeDocument/2006/relationships/image" Target="../media/image374.png"/><Relationship Id="rId21" Type="http://schemas.openxmlformats.org/officeDocument/2006/relationships/image" Target="../media/image384.png"/><Relationship Id="rId7" Type="http://schemas.openxmlformats.org/officeDocument/2006/relationships/image" Target="../media/image207.png"/><Relationship Id="rId12" Type="http://schemas.openxmlformats.org/officeDocument/2006/relationships/image" Target="../media/image47.png"/><Relationship Id="rId17" Type="http://schemas.openxmlformats.org/officeDocument/2006/relationships/image" Target="../media/image439.png"/><Relationship Id="rId2" Type="http://schemas.openxmlformats.org/officeDocument/2006/relationships/image" Target="../media/image373.png"/><Relationship Id="rId16" Type="http://schemas.openxmlformats.org/officeDocument/2006/relationships/image" Target="../media/image380.png"/><Relationship Id="rId20" Type="http://schemas.openxmlformats.org/officeDocument/2006/relationships/image" Target="../media/image3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6.png"/><Relationship Id="rId11" Type="http://schemas.openxmlformats.org/officeDocument/2006/relationships/image" Target="../media/image166.png"/><Relationship Id="rId5" Type="http://schemas.openxmlformats.org/officeDocument/2006/relationships/image" Target="../media/image9.png"/><Relationship Id="rId15" Type="http://schemas.openxmlformats.org/officeDocument/2006/relationships/image" Target="../media/image438.png"/><Relationship Id="rId23" Type="http://schemas.openxmlformats.org/officeDocument/2006/relationships/image" Target="../media/image341.png"/><Relationship Id="rId10" Type="http://schemas.openxmlformats.org/officeDocument/2006/relationships/image" Target="../media/image45.png"/><Relationship Id="rId19" Type="http://schemas.openxmlformats.org/officeDocument/2006/relationships/image" Target="../media/image336.png"/><Relationship Id="rId4" Type="http://schemas.openxmlformats.org/officeDocument/2006/relationships/image" Target="../media/image375.png"/><Relationship Id="rId9" Type="http://schemas.openxmlformats.org/officeDocument/2006/relationships/image" Target="../media/image149.png"/><Relationship Id="rId14" Type="http://schemas.openxmlformats.org/officeDocument/2006/relationships/image" Target="../media/image49.png"/><Relationship Id="rId22" Type="http://schemas.openxmlformats.org/officeDocument/2006/relationships/image" Target="../media/image440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32.png"/><Relationship Id="rId3" Type="http://schemas.openxmlformats.org/officeDocument/2006/relationships/image" Target="../media/image387.png"/><Relationship Id="rId7" Type="http://schemas.openxmlformats.org/officeDocument/2006/relationships/image" Target="../media/image391.png"/><Relationship Id="rId12" Type="http://schemas.openxmlformats.org/officeDocument/2006/relationships/image" Target="../media/image47.png"/><Relationship Id="rId2" Type="http://schemas.openxmlformats.org/officeDocument/2006/relationships/image" Target="../media/image3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0.png"/><Relationship Id="rId11" Type="http://schemas.openxmlformats.org/officeDocument/2006/relationships/image" Target="../media/image177.png"/><Relationship Id="rId5" Type="http://schemas.openxmlformats.org/officeDocument/2006/relationships/image" Target="../media/image389.png"/><Relationship Id="rId10" Type="http://schemas.openxmlformats.org/officeDocument/2006/relationships/image" Target="../media/image45.png"/><Relationship Id="rId4" Type="http://schemas.openxmlformats.org/officeDocument/2006/relationships/image" Target="../media/image388.png"/><Relationship Id="rId9" Type="http://schemas.openxmlformats.org/officeDocument/2006/relationships/image" Target="../media/image149.png"/><Relationship Id="rId14" Type="http://schemas.openxmlformats.org/officeDocument/2006/relationships/image" Target="../media/image4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2.png"/><Relationship Id="rId2" Type="http://schemas.openxmlformats.org/officeDocument/2006/relationships/image" Target="../media/image4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4.png"/><Relationship Id="rId4" Type="http://schemas.openxmlformats.org/officeDocument/2006/relationships/image" Target="../media/image44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6.png"/><Relationship Id="rId2" Type="http://schemas.openxmlformats.org/officeDocument/2006/relationships/image" Target="../media/image44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2457360"/>
            <a:ext cx="995781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2823120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3280320"/>
            <a:ext cx="995781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646080"/>
            <a:ext cx="995781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1085760"/>
            <a:ext cx="9966960" cy="246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 А С П О Р Т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65760" y="1360080"/>
            <a:ext cx="9966960" cy="246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регионального проекта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65760" y="1634400"/>
            <a:ext cx="9966960" cy="365760"/>
          </a:xfrm>
          <a:prstGeom prst="rect">
            <a:avLst/>
          </a:prstGeom>
          <a:noFill/>
        </p:spPr>
        <p:txBody>
          <a:bodyPr wrap="square" lIns="45720" tIns="0" rIns="4572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Безопасность дорожного движения  в Мурманской области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65760" y="2000160"/>
            <a:ext cx="9966960" cy="4572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Основные положения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291840" y="2457360"/>
            <a:ext cx="70408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Безопасность дорожного движения  в Мурманской области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5760" y="245736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регионального проекта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5760" y="2823120"/>
            <a:ext cx="2926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Краткое наименование регионального
проекта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291840" y="2823120"/>
            <a:ext cx="2926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Безопасность дорожного движения (Мурманская область)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217920" y="2823120"/>
            <a:ext cx="13716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4572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реализации проекта
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589520" y="2823120"/>
            <a:ext cx="13716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4572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01.04.2019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8961120" y="2823120"/>
            <a:ext cx="13716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4572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65760" y="328032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Куратор регионального проекта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291840" y="328032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Кузнецова О.А.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217920" y="3280320"/>
            <a:ext cx="4114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Губернатора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291840" y="364608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Полиэктова Ю.А.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65760" y="364608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 регионального проекта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6217920" y="3646080"/>
            <a:ext cx="4114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Министр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291840" y="401184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Максимов В.А.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65760" y="401184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Администратор регионального проекта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6217920" y="4011840"/>
            <a:ext cx="4114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отдела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65760" y="4377600"/>
            <a:ext cx="2926080" cy="27249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Связь с государственными программами
(комплексными программами) Российской
Федерации (далее - государственные
программы)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291840" y="4377600"/>
            <a:ext cx="274320" cy="7406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566160" y="4377600"/>
            <a:ext cx="2651760" cy="7406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566160" y="4661064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
(подпрограмма)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217920" y="4377600"/>
            <a:ext cx="4114800" cy="7406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"Развитие здравоохранения"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217920" y="4661064"/>
            <a:ext cx="4114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Подпрограмма 4. "Развитие инфраструктуры системы здравоохранения"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291840" y="5118264"/>
            <a:ext cx="274320" cy="10789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566160" y="5118264"/>
            <a:ext cx="2651760" cy="10789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566160" y="5575464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
(подпрограмма)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217920" y="5118264"/>
            <a:ext cx="4114800" cy="10789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"Развитие транспортной системы"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6217920" y="5575464"/>
            <a:ext cx="4114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Подпрограмма 3. "Безопасность дорожного движения и снижение дорожно-транспортного травматизма в Мурманской области"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291840" y="6197256"/>
            <a:ext cx="274320" cy="9052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566160" y="6197256"/>
            <a:ext cx="2651760" cy="9052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566160" y="6480720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
(подпрограмма)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217920" y="6197256"/>
            <a:ext cx="4114800" cy="9052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"Транспортная система"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6217920" y="6480720"/>
            <a:ext cx="4114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Подпрограмма 3. "Безопасность дорожного движения и снижение дорожно-транспортного травматизма в Мурманской области"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30936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1088136"/>
            <a:ext cx="10149840" cy="18745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74320" y="63093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14400" y="630936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 и источники финансирования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749040" y="630936"/>
            <a:ext cx="5486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 по годам реализации (тыс. рублей)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7490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634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5778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4922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4066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83210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9235440" y="630936"/>
            <a:ext cx="11887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
(тыс. рублей)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74320" y="1088136"/>
            <a:ext cx="347472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r">
              <a:lnSpc>
                <a:spcPct val="94000"/>
              </a:lnSpc>
            </a:pPr>
            <a:endParaRPr/>
          </a:p>
        </p:txBody>
      </p:sp>
      <p:sp>
        <p:nvSpPr>
          <p:cNvPr id="17" name="TextBox 17"/>
          <p:cNvSpPr txBox="1"/>
          <p:nvPr/>
        </p:nvSpPr>
        <p:spPr>
          <a:xfrm>
            <a:off x="3749040" y="1088136"/>
            <a:ext cx="91440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8" name="TextBox 18"/>
          <p:cNvSpPr txBox="1"/>
          <p:nvPr/>
        </p:nvSpPr>
        <p:spPr>
          <a:xfrm>
            <a:off x="4663440" y="1088136"/>
            <a:ext cx="91440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9" name="TextBox 19"/>
          <p:cNvSpPr txBox="1"/>
          <p:nvPr/>
        </p:nvSpPr>
        <p:spPr>
          <a:xfrm>
            <a:off x="5577840" y="1088136"/>
            <a:ext cx="91440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0" name="TextBox 20"/>
          <p:cNvSpPr txBox="1"/>
          <p:nvPr/>
        </p:nvSpPr>
        <p:spPr>
          <a:xfrm>
            <a:off x="6492240" y="1088136"/>
            <a:ext cx="91440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1" name="TextBox 21"/>
          <p:cNvSpPr txBox="1"/>
          <p:nvPr/>
        </p:nvSpPr>
        <p:spPr>
          <a:xfrm>
            <a:off x="274320" y="1225296"/>
            <a:ext cx="347472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субъекта
Российской Федерации, из них: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406640" y="1088136"/>
            <a:ext cx="91440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8321040" y="1088136"/>
            <a:ext cx="91440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9235440" y="1088136"/>
            <a:ext cx="118872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5" name="TextBox 25"/>
          <p:cNvSpPr txBox="1"/>
          <p:nvPr/>
        </p:nvSpPr>
        <p:spPr>
          <a:xfrm>
            <a:off x="3749040" y="1225296"/>
            <a:ext cx="91440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8 613,47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492240" y="1225296"/>
            <a:ext cx="91440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479,80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663440" y="1225296"/>
            <a:ext cx="91440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577840" y="1225296"/>
            <a:ext cx="91440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444,46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406640" y="1225296"/>
            <a:ext cx="91440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434,46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8321040" y="1225296"/>
            <a:ext cx="91440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9235440" y="1225296"/>
            <a:ext cx="1188720" cy="17373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10 961,11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274320" y="1682496"/>
            <a:ext cx="347472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Бюджеты территориальных государственных внебюджетных фондов (бюджеты ТФОМС)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749040" y="1682496"/>
            <a:ext cx="91440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663440" y="1682496"/>
            <a:ext cx="91440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577840" y="1682496"/>
            <a:ext cx="91440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6492240" y="1682496"/>
            <a:ext cx="91440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406640" y="1682496"/>
            <a:ext cx="91440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8321040" y="1682496"/>
            <a:ext cx="91440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9235440" y="1682496"/>
            <a:ext cx="118872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274320" y="2139696"/>
            <a:ext cx="347472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Бюджеты государственных внебюджетных фондов Российской Федерации, всего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749040" y="2139696"/>
            <a:ext cx="91440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663440" y="2139696"/>
            <a:ext cx="91440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577840" y="2139696"/>
            <a:ext cx="91440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492240" y="2139696"/>
            <a:ext cx="91440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406640" y="2139696"/>
            <a:ext cx="91440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8321040" y="2139696"/>
            <a:ext cx="91440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9235440" y="2139696"/>
            <a:ext cx="118872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274320" y="2596896"/>
            <a:ext cx="34747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Внебюджетные источники , всего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3749040" y="2596896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4663440" y="2596896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577840" y="2596896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6492240" y="2596896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06640" y="2596896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8321040" y="2596896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9235440" y="2596896"/>
            <a:ext cx="11887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30936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1088136"/>
            <a:ext cx="10149840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163677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2002536"/>
            <a:ext cx="10149840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74320" y="3127248"/>
            <a:ext cx="10149840" cy="12984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pic>
        <p:nvPicPr>
          <p:cNvPr id="9" name="Picture 10" descr="Picture 10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630936"/>
            <a:ext cx="9966960" cy="365760"/>
          </a:xfrm>
          <a:prstGeom prst="rect">
            <a:avLst/>
          </a:prstGeom>
          <a:noFill/>
        </p:spPr>
      </p:pic>
      <p:sp>
        <p:nvSpPr>
          <p:cNvPr id="10" name="TextBox 10"/>
          <p:cNvSpPr txBox="1"/>
          <p:nvPr/>
        </p:nvSpPr>
        <p:spPr>
          <a:xfrm>
            <a:off x="274320" y="1088136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" y="1088136"/>
            <a:ext cx="2743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474720" y="1088136"/>
            <a:ext cx="60350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исполнения нарастающим итогом (тыс. рублей)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9509760" y="1088136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конец 2024 года (тыс. рублей)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21792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2336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фев.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57200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мар.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апр.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66928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76656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731520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авг.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86384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сен.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841248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окт.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96112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ноя.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474720" y="13624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янв.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74320" y="1636776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31520" y="1636776"/>
            <a:ext cx="96926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Повышена безопасность участников дорожного движения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74320" y="200253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31520" y="2002536"/>
            <a:ext cx="2743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Созданы условия для вовлечения детей и молодежи в деятельность по профилактике дорожно-транспортного травматизма, включая развитие детско-юношеских автошкол, отрядов юных инспекторов движения и пр.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47472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02336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57200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12064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66928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21792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9509760" y="200253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96112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41248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786384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31520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766560" y="2002536"/>
            <a:ext cx="548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74320" y="3127248"/>
            <a:ext cx="4572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731520" y="3127248"/>
            <a:ext cx="27432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Приобретены технические средства обучения, наглядные учебные и методические материалы для организаций, осуществляющих обучение детей, работу по профилактике детского дорожно-транспортного травматизма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47472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02336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57200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12064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56,00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66928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93,40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621792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124,15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9509760" y="3127248"/>
            <a:ext cx="9144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896112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841248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464,96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786384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460,56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31520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408,74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6766560" y="3127248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179,36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274320" y="4425696"/>
            <a:ext cx="3200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ИТОГО: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47472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02336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57200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12064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56,00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566928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93,40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621792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124,15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9509760" y="4425696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896112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841248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464,96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786384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460,56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731520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408,74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6766560" y="4425696"/>
            <a:ext cx="548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179,36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3093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996696"/>
            <a:ext cx="10149840" cy="499262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74320" y="630936"/>
            <a:ext cx="996696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 Дополнительная информация</a:t>
            </a:r>
          </a:p>
        </p:txBody>
      </p:sp>
      <p:pic>
        <p:nvPicPr>
          <p:cNvPr id="7" name="Picture 8" descr="Picture 8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996696"/>
            <a:ext cx="10149840" cy="4992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7315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362456"/>
            <a:ext cx="1032357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172821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291693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191256"/>
            <a:ext cx="10323576" cy="213969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5330952"/>
            <a:ext cx="10323576" cy="18745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0" y="630936"/>
            <a:ext cx="3017520" cy="7315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№1
к паспорту регионального проекта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0" y="996696"/>
            <a:ext cx="3017520" cy="36576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Безопасность дорожного движения (Мурманская область)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82880" y="1362456"/>
            <a:ext cx="1033272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реализации регионального проекта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82880" y="1362456"/>
            <a:ext cx="548640" cy="914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0
0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017520" y="172821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31520" y="172821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82880" y="172821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760720" y="172821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017520" y="245973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749040" y="245973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480560" y="172821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480560" y="245973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120640" y="245973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509760" y="172821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858000" y="172821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8778240" y="172821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82880" y="291693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31520" y="2916936"/>
            <a:ext cx="9784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Повышена безопасность участников дорожного движения</a:t>
            </a:r>
          </a:p>
        </p:txBody>
      </p:sp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" y="3191256"/>
            <a:ext cx="54864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" y="3191256"/>
            <a:ext cx="228600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3191256"/>
            <a:ext cx="192024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60720" y="3191256"/>
            <a:ext cx="109728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17520" y="3191256"/>
            <a:ext cx="73152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49040" y="3191256"/>
            <a:ext cx="73152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80560" y="3191256"/>
            <a:ext cx="64008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20640" y="3191256"/>
            <a:ext cx="64008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509760" y="3191256"/>
            <a:ext cx="100584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778240" y="3191256"/>
            <a:ext cx="73152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8" name="TextBox 38"/>
          <p:cNvSpPr txBox="1"/>
          <p:nvPr/>
        </p:nvSpPr>
        <p:spPr>
          <a:xfrm>
            <a:off x="182880" y="5330952"/>
            <a:ext cx="54864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</a:t>
            </a:r>
          </a:p>
        </p:txBody>
      </p:sp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" y="5330952"/>
            <a:ext cx="228600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858000" y="5330952"/>
            <a:ext cx="192024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3017520" y="5330952"/>
            <a:ext cx="73152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60720" y="5330952"/>
            <a:ext cx="109728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749040" y="5330952"/>
            <a:ext cx="73152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80560" y="5330952"/>
            <a:ext cx="64008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120640" y="5330952"/>
            <a:ext cx="64008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9509760" y="5330952"/>
            <a:ext cx="100584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778240" y="5330952"/>
            <a:ext cx="731520" cy="1874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09397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05993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025896"/>
            <a:ext cx="10323576" cy="117957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09397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1.1.2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09397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09397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09397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093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093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09397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05993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1.1.3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405993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405993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05993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4904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059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059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05993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025896"/>
            <a:ext cx="5486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1.1.4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31520" y="6025896"/>
            <a:ext cx="228600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858000" y="6025896"/>
            <a:ext cx="19202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760720" y="6025896"/>
            <a:ext cx="10972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74904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480560" y="6025896"/>
            <a:ext cx="6400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120640" y="6025896"/>
            <a:ext cx="6400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9509760" y="6025896"/>
            <a:ext cx="10058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877824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77977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745736"/>
            <a:ext cx="1032357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5541264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6163056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182880" y="6784848"/>
            <a:ext cx="10323576" cy="42062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82880" y="1819656"/>
            <a:ext cx="5486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6" name="TextBox 26"/>
          <p:cNvSpPr txBox="1"/>
          <p:nvPr/>
        </p:nvSpPr>
        <p:spPr>
          <a:xfrm>
            <a:off x="301752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182880" y="277977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1.1.5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77977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77977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6" name="TextBox 36"/>
          <p:cNvSpPr txBox="1"/>
          <p:nvPr/>
        </p:nvSpPr>
        <p:spPr>
          <a:xfrm>
            <a:off x="301752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77977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7797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20640" y="27797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509760" y="277977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77824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182880" y="4745736"/>
            <a:ext cx="5486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1.1.6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4745736"/>
            <a:ext cx="22860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474573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6" name="TextBox 46"/>
          <p:cNvSpPr txBox="1"/>
          <p:nvPr/>
        </p:nvSpPr>
        <p:spPr>
          <a:xfrm>
            <a:off x="3017520" y="474573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4745736"/>
            <a:ext cx="1097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474573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474573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474573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4745736"/>
            <a:ext cx="10058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474573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3" name="TextBox 53"/>
          <p:cNvSpPr txBox="1"/>
          <p:nvPr/>
        </p:nvSpPr>
        <p:spPr>
          <a:xfrm>
            <a:off x="182880" y="5541264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1.1.7</a:t>
            </a:r>
          </a:p>
        </p:txBody>
      </p:sp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731520" y="5541264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6858000" y="5541264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6" name="TextBox 56"/>
          <p:cNvSpPr txBox="1"/>
          <p:nvPr/>
        </p:nvSpPr>
        <p:spPr>
          <a:xfrm>
            <a:off x="3017520" y="5541264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760720" y="5541264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3749040" y="5541264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4480560" y="5541264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120640" y="5541264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1" name="Picture 62" descr="Picture 62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9509760" y="5541264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2" name="Picture 63" descr="Picture 63 description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8778240" y="5541264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3" name="TextBox 63"/>
          <p:cNvSpPr txBox="1"/>
          <p:nvPr/>
        </p:nvSpPr>
        <p:spPr>
          <a:xfrm>
            <a:off x="182880" y="6163056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1.1.8</a:t>
            </a:r>
          </a:p>
        </p:txBody>
      </p:sp>
      <p:pic>
        <p:nvPicPr>
          <p:cNvPr id="64" name="Picture 65" descr="Picture 65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731520" y="6163056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5" name="Picture 66" descr="Picture 66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6858000" y="616305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6" name="TextBox 66"/>
          <p:cNvSpPr txBox="1"/>
          <p:nvPr/>
        </p:nvSpPr>
        <p:spPr>
          <a:xfrm>
            <a:off x="3017520" y="61630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67" name="Picture 68" descr="Picture 68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760720" y="6163056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8" name="Picture 69" descr="Picture 69 description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3749040" y="61630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9" name="Picture 70" descr="Picture 70 description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4480560" y="61630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0" name="Picture 71" descr="Picture 71 description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5120640" y="61630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9509760" y="6163056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2" name="Picture 73" descr="Picture 73 description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8778240" y="61630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3" name="TextBox 73"/>
          <p:cNvSpPr txBox="1"/>
          <p:nvPr/>
        </p:nvSpPr>
        <p:spPr>
          <a:xfrm>
            <a:off x="182880" y="6784848"/>
            <a:ext cx="54864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1.1.9</a:t>
            </a:r>
          </a:p>
        </p:txBody>
      </p:sp>
      <p:pic>
        <p:nvPicPr>
          <p:cNvPr id="74" name="Picture 75" descr="Picture 75 description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731520" y="6784848"/>
            <a:ext cx="228600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5" name="Picture 76" descr="Picture 76 description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6858000" y="6784848"/>
            <a:ext cx="192024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6" name="TextBox 76"/>
          <p:cNvSpPr txBox="1"/>
          <p:nvPr/>
        </p:nvSpPr>
        <p:spPr>
          <a:xfrm>
            <a:off x="3017520" y="6784848"/>
            <a:ext cx="73152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77" name="Picture 78" descr="Picture 78 description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5760720" y="6784848"/>
            <a:ext cx="109728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8" name="Picture 79" descr="Picture 79 description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3749040" y="6784848"/>
            <a:ext cx="73152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9" name="Picture 80" descr="Picture 80 description"/>
          <p:cNvPicPr>
            <a:picLocks noChangeAspect="1"/>
          </p:cNvPicPr>
          <p:nvPr/>
        </p:nvPicPr>
        <p:blipFill>
          <a:blip r:embed="rId39" cstate="print"/>
          <a:stretch>
            <a:fillRect/>
          </a:stretch>
        </p:blipFill>
        <p:spPr>
          <a:xfrm>
            <a:off x="4480560" y="6784848"/>
            <a:ext cx="64008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80" name="Picture 81" descr="Picture 81 description"/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>
            <a:off x="5120640" y="6784848"/>
            <a:ext cx="64008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81" name="Picture 82" descr="Picture 82 description"/>
          <p:cNvPicPr>
            <a:picLocks noChangeAspect="1"/>
          </p:cNvPicPr>
          <p:nvPr/>
        </p:nvPicPr>
        <p:blipFill>
          <a:blip r:embed="rId41" cstate="print"/>
          <a:stretch>
            <a:fillRect/>
          </a:stretch>
        </p:blipFill>
        <p:spPr>
          <a:xfrm>
            <a:off x="9509760" y="6784848"/>
            <a:ext cx="100584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82" name="Picture 83" descr="Picture 83 description"/>
          <p:cNvPicPr>
            <a:picLocks noChangeAspect="1"/>
          </p:cNvPicPr>
          <p:nvPr/>
        </p:nvPicPr>
        <p:blipFill>
          <a:blip r:embed="rId42" cstate="print"/>
          <a:stretch>
            <a:fillRect/>
          </a:stretch>
        </p:blipFill>
        <p:spPr>
          <a:xfrm>
            <a:off x="8778240" y="6784848"/>
            <a:ext cx="731520" cy="4206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80136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62102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586984"/>
            <a:ext cx="10323576" cy="16184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20640" y="1819656"/>
            <a:ext cx="64008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509760" y="1819656"/>
            <a:ext cx="100584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62102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1.1.10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" y="362102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362102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62102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60720" y="362102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49040" y="362102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80560" y="362102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120640" y="362102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509760" y="362102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778240" y="362102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586984"/>
            <a:ext cx="54864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1.1.11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" y="5586984"/>
            <a:ext cx="228600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858000" y="5586984"/>
            <a:ext cx="192024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586984"/>
            <a:ext cx="73152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60720" y="5586984"/>
            <a:ext cx="109728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49040" y="5586984"/>
            <a:ext cx="73152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80560" y="5586984"/>
            <a:ext cx="64008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5586984"/>
            <a:ext cx="64008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5586984"/>
            <a:ext cx="100584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5586984"/>
            <a:ext cx="73152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276856"/>
            <a:ext cx="1032357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323697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520293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7168896"/>
            <a:ext cx="10323576" cy="3657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82880" y="1819656"/>
            <a:ext cx="548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5" name="TextBox 25"/>
          <p:cNvSpPr txBox="1"/>
          <p:nvPr/>
        </p:nvSpPr>
        <p:spPr>
          <a:xfrm>
            <a:off x="3017520" y="18196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182880" y="2276856"/>
            <a:ext cx="5486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1.1.12</a:t>
            </a:r>
          </a:p>
        </p:txBody>
      </p:sp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276856"/>
            <a:ext cx="22860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276856"/>
            <a:ext cx="19202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5" name="TextBox 35"/>
          <p:cNvSpPr txBox="1"/>
          <p:nvPr/>
        </p:nvSpPr>
        <p:spPr>
          <a:xfrm>
            <a:off x="3017520" y="22768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276856"/>
            <a:ext cx="1097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2768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2768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20640" y="22768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509760" y="2276856"/>
            <a:ext cx="10058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778240" y="22768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2" name="TextBox 42"/>
          <p:cNvSpPr txBox="1"/>
          <p:nvPr/>
        </p:nvSpPr>
        <p:spPr>
          <a:xfrm>
            <a:off x="182880" y="323697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1.1.13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323697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323697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3017520" y="3236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323697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3236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3236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120640" y="3236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9509760" y="323697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8778240" y="3236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2" name="TextBox 52"/>
          <p:cNvSpPr txBox="1"/>
          <p:nvPr/>
        </p:nvSpPr>
        <p:spPr>
          <a:xfrm>
            <a:off x="182880" y="520293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1.1.14</a:t>
            </a:r>
          </a:p>
        </p:txBody>
      </p:sp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731520" y="520293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6858000" y="520293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5" name="TextBox 55"/>
          <p:cNvSpPr txBox="1"/>
          <p:nvPr/>
        </p:nvSpPr>
        <p:spPr>
          <a:xfrm>
            <a:off x="3017520" y="5202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520293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3749040" y="5202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5202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120640" y="5202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9509760" y="520293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1" name="Picture 62" descr="Picture 62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8778240" y="5202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2" name="TextBox 62"/>
          <p:cNvSpPr txBox="1"/>
          <p:nvPr/>
        </p:nvSpPr>
        <p:spPr>
          <a:xfrm>
            <a:off x="182880" y="7168896"/>
            <a:ext cx="54864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63" name="Picture 64" descr="Picture 64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731520" y="7168896"/>
            <a:ext cx="228600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4" name="Picture 65" descr="Picture 65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6858000" y="7168896"/>
            <a:ext cx="192024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5" name="TextBox 65"/>
          <p:cNvSpPr txBox="1"/>
          <p:nvPr/>
        </p:nvSpPr>
        <p:spPr>
          <a:xfrm>
            <a:off x="3017520" y="7168896"/>
            <a:ext cx="73152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66" name="Picture 67" descr="Picture 67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760720" y="7168896"/>
            <a:ext cx="109728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7" name="Picture 68" descr="Picture 68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3749040" y="7168896"/>
            <a:ext cx="73152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8" name="Picture 69" descr="Picture 69 description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4480560" y="7168896"/>
            <a:ext cx="64008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9" name="Picture 70" descr="Picture 70 description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5120640" y="7168896"/>
            <a:ext cx="64008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0" name="Picture 71" descr="Picture 71 description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9509760" y="7168896"/>
            <a:ext cx="100584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8778240" y="7168896"/>
            <a:ext cx="731520" cy="36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77977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74573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711696"/>
            <a:ext cx="10323576" cy="49377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1.1.15</a:t>
            </a:r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2064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509760" y="1819656"/>
            <a:ext cx="10058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7782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77977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1.1.16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1520" y="277977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58000" y="277977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60720" y="277977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4904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80560" y="27797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120640" y="27797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9509760" y="277977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77824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74573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1.1.17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31520" y="474573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858000" y="474573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7457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60720" y="474573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49040" y="47457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80560" y="47457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120640" y="47457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9509760" y="474573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778240" y="47457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711696"/>
            <a:ext cx="54864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1.1.18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731520" y="6711696"/>
            <a:ext cx="228600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6858000" y="6711696"/>
            <a:ext cx="192024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711696"/>
            <a:ext cx="73152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760720" y="6711696"/>
            <a:ext cx="109728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3749040" y="6711696"/>
            <a:ext cx="73152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480560" y="6711696"/>
            <a:ext cx="64008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120640" y="6711696"/>
            <a:ext cx="64008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9509760" y="6711696"/>
            <a:ext cx="100584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8778240" y="6711696"/>
            <a:ext cx="73152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6276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44728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413248"/>
            <a:ext cx="10323576" cy="179222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44728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1.1.19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44728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44728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44728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44728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44728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44728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44728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44728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44728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413248"/>
            <a:ext cx="54864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1.1.20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5413248"/>
            <a:ext cx="228600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5413248"/>
            <a:ext cx="192024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413248"/>
            <a:ext cx="73152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760720" y="5413248"/>
            <a:ext cx="109728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749040" y="5413248"/>
            <a:ext cx="73152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80560" y="5413248"/>
            <a:ext cx="64008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120640" y="5413248"/>
            <a:ext cx="64008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9509760" y="5413248"/>
            <a:ext cx="100584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778240" y="5413248"/>
            <a:ext cx="731520" cy="17922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3093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996696"/>
            <a:ext cx="10149840" cy="12801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227685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2642616"/>
            <a:ext cx="10149840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74320" y="3438144"/>
            <a:ext cx="10149840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274320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74320" y="63093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Показатели регионального проекта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4320" y="996696"/>
            <a:ext cx="36576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40080" y="996696"/>
            <a:ext cx="201168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Показатели регионального проекта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303520" y="996696"/>
            <a:ext cx="41148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Период, год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023360" y="996696"/>
            <a:ext cx="128016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Базовое значение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663440" y="1636776"/>
            <a:ext cx="64008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23360" y="1636776"/>
            <a:ext cx="64008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5895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7607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2179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71323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291840" y="996696"/>
            <a:ext cx="73152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
(по ОКЕИ)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0467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3035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418320" y="996696"/>
            <a:ext cx="100584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651760" y="996696"/>
            <a:ext cx="64008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Уровень показателя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66751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89611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2030
(Справочно)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503920" y="1636776"/>
            <a:ext cx="45720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2025
(Справочно)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74320" y="2276856"/>
            <a:ext cx="3657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40080" y="2276856"/>
            <a:ext cx="9784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Повышена безопасность участников дорожного движения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274320" y="2642616"/>
            <a:ext cx="3657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40080" y="2642616"/>
            <a:ext cx="20116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погибших в дорожно-транспортных происшествиях на 10 тысяч транспортных средств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023360" y="264261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1,9500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663440" y="264261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3035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7607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62179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66751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71323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1,5900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895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1,5900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0467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1,3700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291840" y="264261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2651760" y="264261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ФП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9418320" y="2642616"/>
            <a:ext cx="10058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9611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8503920" y="26426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274320" y="3438144"/>
            <a:ext cx="3657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40080" y="3438144"/>
            <a:ext cx="20116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погибших в дорожно-транспортных происшествиях, человек на 100 тысяч населения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023360" y="3438144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7,9600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663440" y="3438144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3035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7607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62179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66751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71323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5,9300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75895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7,3000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80467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5,1300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291840" y="3438144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2651760" y="3438144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ФП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9418320" y="3438144"/>
            <a:ext cx="10058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89611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8503920" y="3438144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09397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05993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025896"/>
            <a:ext cx="10323576" cy="117957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09397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1.1.21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09397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09397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09397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093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093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09397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05993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1.1.22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405993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405993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05993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74904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059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059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05993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82880" y="6025896"/>
            <a:ext cx="5486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31520" y="6025896"/>
            <a:ext cx="228600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858000" y="6025896"/>
            <a:ext cx="19202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760720" y="6025896"/>
            <a:ext cx="10972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01752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74904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4480560" y="6025896"/>
            <a:ext cx="6400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5120640" y="6025896"/>
            <a:ext cx="6400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9509760" y="6025896"/>
            <a:ext cx="10058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877824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31455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4965192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6931152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" y="1819656"/>
            <a:ext cx="54864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" y="1819656"/>
            <a:ext cx="228600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1819656"/>
            <a:ext cx="192024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60720" y="1819656"/>
            <a:ext cx="109728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17520" y="1819656"/>
            <a:ext cx="73152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49040" y="1819656"/>
            <a:ext cx="73152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80560" y="1819656"/>
            <a:ext cx="64008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20640" y="1819656"/>
            <a:ext cx="64008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509760" y="1819656"/>
            <a:ext cx="100584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8240" y="1819656"/>
            <a:ext cx="73152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4965192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" y="4965192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4965192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4965192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60720" y="4965192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49040" y="4965192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80560" y="4965192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120640" y="4965192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509760" y="4965192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778240" y="4965192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6931152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1.2.2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" y="6931152"/>
            <a:ext cx="22860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858000" y="6931152"/>
            <a:ext cx="19202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6931152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60720" y="6931152"/>
            <a:ext cx="10972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49040" y="6931152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80560" y="6931152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120640" y="6931152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9509760" y="6931152"/>
            <a:ext cx="10058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8778240" y="6931152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441448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3063240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5029200"/>
            <a:ext cx="10323576" cy="217627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441448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1.2.3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441448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441448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441448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441448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441448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441448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20640" y="2441448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509760" y="2441448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778240" y="2441448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3063240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1.2.4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3063240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3063240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3063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3063240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3063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306324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306324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3063240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3063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5029200"/>
            <a:ext cx="54864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1.2.5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731520" y="5029200"/>
            <a:ext cx="228600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6858000" y="5029200"/>
            <a:ext cx="192024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5029200"/>
            <a:ext cx="73152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760720" y="5029200"/>
            <a:ext cx="109728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3749040" y="5029200"/>
            <a:ext cx="73152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4480560" y="5029200"/>
            <a:ext cx="64008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5120640" y="5029200"/>
            <a:ext cx="64008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9509760" y="5029200"/>
            <a:ext cx="100584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8778240" y="5029200"/>
            <a:ext cx="731520" cy="217627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213969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959352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925312"/>
            <a:ext cx="10323576" cy="12801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2139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959352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1.2.6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959352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959352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959352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959352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959352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959352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959352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959352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959352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925312"/>
            <a:ext cx="54864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1.2.7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5925312"/>
            <a:ext cx="228600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5925312"/>
            <a:ext cx="192024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925312"/>
            <a:ext cx="73152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760720" y="5925312"/>
            <a:ext cx="109728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749040" y="5925312"/>
            <a:ext cx="73152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80560" y="5925312"/>
            <a:ext cx="64008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120640" y="5925312"/>
            <a:ext cx="64008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9509760" y="5925312"/>
            <a:ext cx="100584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778240" y="5925312"/>
            <a:ext cx="731520" cy="12801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61518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58114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547104"/>
            <a:ext cx="10323576" cy="65836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61518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1.2.8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61518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61518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6151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61518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6151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61518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61518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61518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6151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58114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1.2.9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458114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458114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5811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58114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49040" y="45811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58114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58114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58114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5811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547104"/>
            <a:ext cx="54864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1.2.10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31520" y="6547104"/>
            <a:ext cx="228600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858000" y="6547104"/>
            <a:ext cx="192024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547104"/>
            <a:ext cx="73152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760720" y="6547104"/>
            <a:ext cx="109728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749040" y="6547104"/>
            <a:ext cx="73152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480560" y="6547104"/>
            <a:ext cx="64008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120640" y="6547104"/>
            <a:ext cx="64008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9509760" y="6547104"/>
            <a:ext cx="100584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8778240" y="6547104"/>
            <a:ext cx="73152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4630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28269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248656"/>
            <a:ext cx="10323576" cy="195681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28269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1.2.11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28269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28269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28269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28269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28269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28269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28269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28269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28269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248656"/>
            <a:ext cx="54864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1.2.12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5248656"/>
            <a:ext cx="228600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5248656"/>
            <a:ext cx="192024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248656"/>
            <a:ext cx="73152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760720" y="5248656"/>
            <a:ext cx="109728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749040" y="5248656"/>
            <a:ext cx="73152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80560" y="5248656"/>
            <a:ext cx="64008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120640" y="5248656"/>
            <a:ext cx="64008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9509760" y="5248656"/>
            <a:ext cx="100584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778240" y="5248656"/>
            <a:ext cx="73152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005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1920240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3886200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5852160"/>
            <a:ext cx="10323576" cy="13533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1920240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1.2.13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1920240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1920240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1920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1920240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1920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192024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192024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1920240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1920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3886200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1.2.14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3886200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3886200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3886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886200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49040" y="3886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88620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88620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9509760" y="3886200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886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5852160"/>
            <a:ext cx="54864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1.2.15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31520" y="5852160"/>
            <a:ext cx="228600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858000" y="5852160"/>
            <a:ext cx="192024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5852160"/>
            <a:ext cx="73152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760720" y="5852160"/>
            <a:ext cx="109728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749040" y="5852160"/>
            <a:ext cx="73152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4480560" y="5852160"/>
            <a:ext cx="64008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5120640" y="5852160"/>
            <a:ext cx="64008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9509760" y="5852160"/>
            <a:ext cx="100584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8778240" y="5852160"/>
            <a:ext cx="731520" cy="1353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61518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58114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547104"/>
            <a:ext cx="10323576" cy="65836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61518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1.2.16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61518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61518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6151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61518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6151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61518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61518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61518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6151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58114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1.2.17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458114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458114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5811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58114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49040" y="45811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58114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58114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58114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5811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547104"/>
            <a:ext cx="54864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1.2.18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6547104"/>
            <a:ext cx="228600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6547104"/>
            <a:ext cx="192024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547104"/>
            <a:ext cx="73152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6547104"/>
            <a:ext cx="109728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6547104"/>
            <a:ext cx="73152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6547104"/>
            <a:ext cx="64008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120640" y="6547104"/>
            <a:ext cx="64008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9509760" y="6547104"/>
            <a:ext cx="100584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8778240" y="6547104"/>
            <a:ext cx="731520" cy="658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4630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28269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248656"/>
            <a:ext cx="10323576" cy="195681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28269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1.2.19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28269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28269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28269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28269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28269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28269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28269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28269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28269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248656"/>
            <a:ext cx="54864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1.2.20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5248656"/>
            <a:ext cx="228600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5248656"/>
            <a:ext cx="192024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248656"/>
            <a:ext cx="73152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760720" y="5248656"/>
            <a:ext cx="109728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749040" y="5248656"/>
            <a:ext cx="73152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80560" y="5248656"/>
            <a:ext cx="64008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120640" y="5248656"/>
            <a:ext cx="64008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9509760" y="5248656"/>
            <a:ext cx="100584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778240" y="5248656"/>
            <a:ext cx="731520" cy="19568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005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1920240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3886200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5852160"/>
            <a:ext cx="1032357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6647688"/>
            <a:ext cx="10323576" cy="5577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82880" y="1819656"/>
            <a:ext cx="54864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5" name="TextBox 25"/>
          <p:cNvSpPr txBox="1"/>
          <p:nvPr/>
        </p:nvSpPr>
        <p:spPr>
          <a:xfrm>
            <a:off x="3017520" y="1819656"/>
            <a:ext cx="73152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005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2880" y="1920240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" y="1920240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1920240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60720" y="1920240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017520" y="1920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49040" y="1920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80560" y="192024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120640" y="192024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509760" y="1920240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778240" y="192024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2" name="TextBox 42"/>
          <p:cNvSpPr txBox="1"/>
          <p:nvPr/>
        </p:nvSpPr>
        <p:spPr>
          <a:xfrm>
            <a:off x="182880" y="3886200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" y="3886200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858000" y="3886200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3017520" y="3886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60720" y="3886200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3886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80560" y="388620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120640" y="388620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509760" y="3886200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778240" y="3886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2" name="TextBox 52"/>
          <p:cNvSpPr txBox="1"/>
          <p:nvPr/>
        </p:nvSpPr>
        <p:spPr>
          <a:xfrm>
            <a:off x="182880" y="5852160"/>
            <a:ext cx="5486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1.3.2</a:t>
            </a:r>
          </a:p>
        </p:txBody>
      </p:sp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731520" y="5852160"/>
            <a:ext cx="22860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6858000" y="5852160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5" name="TextBox 55"/>
          <p:cNvSpPr txBox="1"/>
          <p:nvPr/>
        </p:nvSpPr>
        <p:spPr>
          <a:xfrm>
            <a:off x="3017520" y="5852160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760720" y="5852160"/>
            <a:ext cx="1097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3749040" y="5852160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480560" y="5852160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5120640" y="5852160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9509760" y="5852160"/>
            <a:ext cx="10058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1" name="Picture 62" descr="Picture 62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8778240" y="5852160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2" name="TextBox 62"/>
          <p:cNvSpPr txBox="1"/>
          <p:nvPr/>
        </p:nvSpPr>
        <p:spPr>
          <a:xfrm>
            <a:off x="182880" y="6647688"/>
            <a:ext cx="54864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1.3.3</a:t>
            </a:r>
          </a:p>
        </p:txBody>
      </p:sp>
      <p:pic>
        <p:nvPicPr>
          <p:cNvPr id="63" name="Picture 64" descr="Picture 64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731520" y="6647688"/>
            <a:ext cx="228600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4" name="Picture 65" descr="Picture 65 description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6858000" y="6647688"/>
            <a:ext cx="192024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5" name="TextBox 65"/>
          <p:cNvSpPr txBox="1"/>
          <p:nvPr/>
        </p:nvSpPr>
        <p:spPr>
          <a:xfrm>
            <a:off x="3017520" y="6647688"/>
            <a:ext cx="73152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66" name="Picture 67" descr="Picture 67 description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5760720" y="6647688"/>
            <a:ext cx="109728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7" name="Picture 68" descr="Picture 68 description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3749040" y="6647688"/>
            <a:ext cx="73152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8" name="Picture 69" descr="Picture 69 description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4480560" y="6647688"/>
            <a:ext cx="64008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9" name="Picture 70" descr="Picture 70 description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5120640" y="6647688"/>
            <a:ext cx="64008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0" name="Picture 71" descr="Picture 71 description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9509760" y="6647688"/>
            <a:ext cx="100584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8778240" y="6647688"/>
            <a:ext cx="731520" cy="5577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3093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996696"/>
            <a:ext cx="10149840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154533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1911096"/>
            <a:ext cx="10149840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74320" y="2532888"/>
            <a:ext cx="10149840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274320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74320" y="63093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Помесячный план достижения показателей регионального проекта в 2024 году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4320" y="996696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" y="996696"/>
            <a:ext cx="31089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Показатели регионального проекта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486400" y="996696"/>
            <a:ext cx="40233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Плановые значения по месяцам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663440" y="996696"/>
            <a:ext cx="8229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
(по ОКЕИ)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9509760" y="996696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конец 2024 года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840480" y="996696"/>
            <a:ext cx="8229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Уровень показателя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31520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85216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фев.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21792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мар.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58368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апр.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94944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68096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804672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авг.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41248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сен.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877824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окт.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914400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ноя.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486400" y="1271016"/>
            <a:ext cx="365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янв.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74320" y="1545336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31520" y="1545336"/>
            <a:ext cx="96926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Повышена безопасность участников дорожного движения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74320" y="191109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31520" y="1911096"/>
            <a:ext cx="3108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погибших в дорожно-транспортных происшествиях на 10 тысяч транспортных средств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48640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0,1000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85216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0,1000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621792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0,2300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58368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0,2300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94944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0,2300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731520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0,4900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663440" y="1911096"/>
            <a:ext cx="822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9509760" y="191109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1,3700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914400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0,8010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77824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0,8010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41248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0,8010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04672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0,4900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7680960" y="191109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0,4900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840480" y="1911096"/>
            <a:ext cx="822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ФП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74320" y="253288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731520" y="2532888"/>
            <a:ext cx="3108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погибших в дорожно-транспортных происшествиях, человек на 100 тысяч населения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48640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0,3000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85216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0,3000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621792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0,9100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658368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0,9100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694944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0,9100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731520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1,8200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4663440" y="2532888"/>
            <a:ext cx="822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9509760" y="253288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5,1300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914400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3,0400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877824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3,0400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841248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3,0400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804672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1,8200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7680960" y="253288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1,8200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3840480" y="2532888"/>
            <a:ext cx="822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ФП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09397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05993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025896"/>
            <a:ext cx="10323576" cy="117957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09397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1.3.4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09397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09397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09397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093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0939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09397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0939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05993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1.3.5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405993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405993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05993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4904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059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120640" y="40599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05993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0599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025896"/>
            <a:ext cx="5486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1.3.6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31520" y="6025896"/>
            <a:ext cx="228600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858000" y="6025896"/>
            <a:ext cx="19202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760720" y="6025896"/>
            <a:ext cx="10972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74904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4480560" y="6025896"/>
            <a:ext cx="6400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5120640" y="6025896"/>
            <a:ext cx="64008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9509760" y="6025896"/>
            <a:ext cx="100584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8778240" y="6025896"/>
            <a:ext cx="731520" cy="11795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77977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74573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711696"/>
            <a:ext cx="10323576" cy="49377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77977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1.3.7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77977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77977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77977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7797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77977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77977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77977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74573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1.3.8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474573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474573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7457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74573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49040" y="47457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7457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74573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74573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74573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711696"/>
            <a:ext cx="54864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1.3.9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31520" y="6711696"/>
            <a:ext cx="228600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858000" y="6711696"/>
            <a:ext cx="192024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711696"/>
            <a:ext cx="73152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760720" y="6711696"/>
            <a:ext cx="109728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749040" y="6711696"/>
            <a:ext cx="73152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480560" y="6711696"/>
            <a:ext cx="64008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120640" y="6711696"/>
            <a:ext cx="64008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9509760" y="6711696"/>
            <a:ext cx="100584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8778240" y="6711696"/>
            <a:ext cx="731520" cy="4937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6276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44728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413248"/>
            <a:ext cx="1032357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373368"/>
            <a:ext cx="10323576" cy="83210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344728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1.3.10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44728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44728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344728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44728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44728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44728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44728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44728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44728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5413248"/>
            <a:ext cx="5486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1.3.11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5413248"/>
            <a:ext cx="22860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5413248"/>
            <a:ext cx="19202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5413248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760720" y="5413248"/>
            <a:ext cx="1097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749040" y="5413248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80560" y="5413248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120640" y="5413248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9509760" y="5413248"/>
            <a:ext cx="10058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8778240" y="5413248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373368"/>
            <a:ext cx="5486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1.3.12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731520" y="6373368"/>
            <a:ext cx="228600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6858000" y="6373368"/>
            <a:ext cx="19202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5760720" y="6373368"/>
            <a:ext cx="10972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37490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448056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512064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9509760" y="6373368"/>
            <a:ext cx="10058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87782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779776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3401568"/>
            <a:ext cx="10323576" cy="16276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5029200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6995160"/>
            <a:ext cx="10323576" cy="2103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82880" y="1819656"/>
            <a:ext cx="5486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5" name="TextBox 25"/>
          <p:cNvSpPr txBox="1"/>
          <p:nvPr/>
        </p:nvSpPr>
        <p:spPr>
          <a:xfrm>
            <a:off x="301752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182880" y="2779776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1.3.13</a:t>
            </a:r>
          </a:p>
        </p:txBody>
      </p:sp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779776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77977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5" name="TextBox 35"/>
          <p:cNvSpPr txBox="1"/>
          <p:nvPr/>
        </p:nvSpPr>
        <p:spPr>
          <a:xfrm>
            <a:off x="3017520" y="277977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779776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77977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77977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20640" y="277977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509760" y="2779776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778240" y="277977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2" name="TextBox 42"/>
          <p:cNvSpPr txBox="1"/>
          <p:nvPr/>
        </p:nvSpPr>
        <p:spPr>
          <a:xfrm>
            <a:off x="182880" y="3401568"/>
            <a:ext cx="5486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1.3.14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3401568"/>
            <a:ext cx="228600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3401568"/>
            <a:ext cx="19202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3017520" y="3401568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3401568"/>
            <a:ext cx="10972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3401568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3401568"/>
            <a:ext cx="6400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3401568"/>
            <a:ext cx="64008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3401568"/>
            <a:ext cx="100584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3401568"/>
            <a:ext cx="731520" cy="16276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2" name="TextBox 52"/>
          <p:cNvSpPr txBox="1"/>
          <p:nvPr/>
        </p:nvSpPr>
        <p:spPr>
          <a:xfrm>
            <a:off x="182880" y="5029200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1.3.15</a:t>
            </a:r>
          </a:p>
        </p:txBody>
      </p:sp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731520" y="5029200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6858000" y="5029200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5" name="TextBox 55"/>
          <p:cNvSpPr txBox="1"/>
          <p:nvPr/>
        </p:nvSpPr>
        <p:spPr>
          <a:xfrm>
            <a:off x="3017520" y="5029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760720" y="5029200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3749040" y="5029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4480560" y="502920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5120640" y="5029200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9509760" y="5029200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1" name="Picture 62" descr="Picture 62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8778240" y="5029200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2" name="TextBox 62"/>
          <p:cNvSpPr txBox="1"/>
          <p:nvPr/>
        </p:nvSpPr>
        <p:spPr>
          <a:xfrm>
            <a:off x="182880" y="6995160"/>
            <a:ext cx="54864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63" name="Picture 64" descr="Picture 64 description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731520" y="6995160"/>
            <a:ext cx="228600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4" name="Picture 65" descr="Picture 65 description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6858000" y="6995160"/>
            <a:ext cx="192024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5" name="TextBox 65"/>
          <p:cNvSpPr txBox="1"/>
          <p:nvPr/>
        </p:nvSpPr>
        <p:spPr>
          <a:xfrm>
            <a:off x="3017520" y="6995160"/>
            <a:ext cx="73152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66" name="Picture 67" descr="Picture 67 description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5760720" y="6995160"/>
            <a:ext cx="109728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7" name="Picture 68" descr="Picture 68 description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3749040" y="6995160"/>
            <a:ext cx="73152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8" name="Picture 69" descr="Picture 69 description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4480560" y="6995160"/>
            <a:ext cx="64008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9" name="Picture 70" descr="Picture 70 description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5120640" y="6995160"/>
            <a:ext cx="64008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0" name="Picture 71" descr="Picture 71 description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9509760" y="6995160"/>
            <a:ext cx="100584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8778240" y="6995160"/>
            <a:ext cx="73152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78561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751576"/>
            <a:ext cx="10323576" cy="145389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1.3.16</a:t>
            </a:r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20640" y="181965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509760" y="181965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77824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78561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1.3.17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1520" y="378561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58000" y="378561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378561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4904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80560" y="378561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20640" y="378561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78561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77824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751576"/>
            <a:ext cx="5486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1.3.18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31520" y="5751576"/>
            <a:ext cx="228600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858000" y="5751576"/>
            <a:ext cx="19202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760720" y="5751576"/>
            <a:ext cx="10972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4904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480560" y="5751576"/>
            <a:ext cx="6400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120640" y="5751576"/>
            <a:ext cx="6400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9509760" y="5751576"/>
            <a:ext cx="10058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877824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44144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40740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373368"/>
            <a:ext cx="10323576" cy="83210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44144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1.3.19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44144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44144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44144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44144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44144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44144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40740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1.3.20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440740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440740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40740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74904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40740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40740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40740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373368"/>
            <a:ext cx="5486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1.3.21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" y="6373368"/>
            <a:ext cx="228600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858000" y="6373368"/>
            <a:ext cx="19202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60720" y="6373368"/>
            <a:ext cx="10972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490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8056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6373368"/>
            <a:ext cx="10058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2984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11810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084064"/>
            <a:ext cx="10323576" cy="212140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11810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1.3.22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11810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11810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11810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11810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11810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11810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82880" y="5084064"/>
            <a:ext cx="54864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5084064"/>
            <a:ext cx="228600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5084064"/>
            <a:ext cx="192024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5084064"/>
            <a:ext cx="109728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017520" y="5084064"/>
            <a:ext cx="73152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49040" y="5084064"/>
            <a:ext cx="73152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80560" y="5084064"/>
            <a:ext cx="64008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5084064"/>
            <a:ext cx="64008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5084064"/>
            <a:ext cx="100584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5084064"/>
            <a:ext cx="731520" cy="21214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80136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62102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586984"/>
            <a:ext cx="10323576" cy="16184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" y="1819656"/>
            <a:ext cx="54864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" y="1819656"/>
            <a:ext cx="228600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1819656"/>
            <a:ext cx="192024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60720" y="1819656"/>
            <a:ext cx="109728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17520" y="1819656"/>
            <a:ext cx="73152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49040" y="1819656"/>
            <a:ext cx="73152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80560" y="1819656"/>
            <a:ext cx="64008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20640" y="1819656"/>
            <a:ext cx="64008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509760" y="1819656"/>
            <a:ext cx="100584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8240" y="1819656"/>
            <a:ext cx="731520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62102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" y="362102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362102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62102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60720" y="362102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49040" y="362102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80560" y="362102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20640" y="362102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509760" y="362102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778240" y="362102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586984"/>
            <a:ext cx="54864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1.4.2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5586984"/>
            <a:ext cx="228600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5586984"/>
            <a:ext cx="192024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586984"/>
            <a:ext cx="73152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5586984"/>
            <a:ext cx="109728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5586984"/>
            <a:ext cx="73152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5586984"/>
            <a:ext cx="64008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5586984"/>
            <a:ext cx="64008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5586984"/>
            <a:ext cx="100584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5586984"/>
            <a:ext cx="731520" cy="16184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276856"/>
            <a:ext cx="1032357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307238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503834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7004304"/>
            <a:ext cx="10323576" cy="20116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82880" y="1819656"/>
            <a:ext cx="548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5" name="TextBox 25"/>
          <p:cNvSpPr txBox="1"/>
          <p:nvPr/>
        </p:nvSpPr>
        <p:spPr>
          <a:xfrm>
            <a:off x="3017520" y="18196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20640" y="18196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509760" y="1819656"/>
            <a:ext cx="10058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182880" y="2276856"/>
            <a:ext cx="5486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1.4.3</a:t>
            </a:r>
          </a:p>
        </p:txBody>
      </p:sp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" y="2276856"/>
            <a:ext cx="22860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227685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5" name="TextBox 35"/>
          <p:cNvSpPr txBox="1"/>
          <p:nvPr/>
        </p:nvSpPr>
        <p:spPr>
          <a:xfrm>
            <a:off x="3017520" y="22768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60720" y="2276856"/>
            <a:ext cx="1097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49040" y="22768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80560" y="227685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120640" y="2276856"/>
            <a:ext cx="6400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509760" y="2276856"/>
            <a:ext cx="10058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778240" y="2276856"/>
            <a:ext cx="7315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2" name="TextBox 42"/>
          <p:cNvSpPr txBox="1"/>
          <p:nvPr/>
        </p:nvSpPr>
        <p:spPr>
          <a:xfrm>
            <a:off x="182880" y="307238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1.4.4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" y="307238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858000" y="307238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3017520" y="30723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60720" y="307238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49040" y="30723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80560" y="307238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307238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307238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307238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2" name="TextBox 52"/>
          <p:cNvSpPr txBox="1"/>
          <p:nvPr/>
        </p:nvSpPr>
        <p:spPr>
          <a:xfrm>
            <a:off x="182880" y="503834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1.4.5</a:t>
            </a:r>
          </a:p>
        </p:txBody>
      </p:sp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" y="503834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858000" y="503834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5" name="TextBox 55"/>
          <p:cNvSpPr txBox="1"/>
          <p:nvPr/>
        </p:nvSpPr>
        <p:spPr>
          <a:xfrm>
            <a:off x="3017520" y="50383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60720" y="503834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3749040" y="50383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80560" y="503834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503834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503834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1" name="Picture 62" descr="Picture 62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503834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2" name="TextBox 62"/>
          <p:cNvSpPr txBox="1"/>
          <p:nvPr/>
        </p:nvSpPr>
        <p:spPr>
          <a:xfrm>
            <a:off x="182880" y="7004304"/>
            <a:ext cx="54864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63" name="Picture 64" descr="Picture 64 description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731520" y="7004304"/>
            <a:ext cx="228600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4" name="Picture 65" descr="Picture 65 description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6858000" y="7004304"/>
            <a:ext cx="192024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5" name="TextBox 65"/>
          <p:cNvSpPr txBox="1"/>
          <p:nvPr/>
        </p:nvSpPr>
        <p:spPr>
          <a:xfrm>
            <a:off x="3017520" y="7004304"/>
            <a:ext cx="73152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66" name="Picture 67" descr="Picture 67 description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5760720" y="7004304"/>
            <a:ext cx="109728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7" name="Picture 68" descr="Picture 68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3749040" y="7004304"/>
            <a:ext cx="73152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8" name="Picture 69" descr="Picture 69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4480560" y="7004304"/>
            <a:ext cx="64008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9" name="Picture 70" descr="Picture 70 description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120640" y="7004304"/>
            <a:ext cx="64008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0" name="Picture 71" descr="Picture 71 description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9509760" y="7004304"/>
            <a:ext cx="100584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8778240" y="7004304"/>
            <a:ext cx="731520" cy="2011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78561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751576"/>
            <a:ext cx="10323576" cy="145389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1.4.6</a:t>
            </a:r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824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78561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1.4.7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" y="378561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378561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378561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378561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378561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378561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824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751576"/>
            <a:ext cx="5486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1.4.8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31520" y="5751576"/>
            <a:ext cx="228600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58000" y="5751576"/>
            <a:ext cx="19202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60720" y="5751576"/>
            <a:ext cx="10972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4904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480560" y="5751576"/>
            <a:ext cx="6400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120640" y="5751576"/>
            <a:ext cx="6400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9509760" y="5751576"/>
            <a:ext cx="10058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77824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958584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630936"/>
            <a:ext cx="10149840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996696"/>
            <a:ext cx="10149840" cy="14630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2459736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74320" y="2743200"/>
            <a:ext cx="10149840" cy="31455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274320" y="5888736"/>
            <a:ext cx="10149840" cy="10698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274320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57200" y="7050024"/>
            <a:ext cx="1280160" cy="1828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274320" y="630936"/>
            <a:ext cx="1033272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Результаты регионального проекта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40080" y="996696"/>
            <a:ext cx="15544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</a:t>
            </a:r>
          </a:p>
        </p:txBody>
      </p:sp>
      <p:pic>
        <p:nvPicPr>
          <p:cNvPr id="13" name="Picture 14" descr="Picture 14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996696"/>
            <a:ext cx="36576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4" name="TextBox 14"/>
          <p:cNvSpPr txBox="1"/>
          <p:nvPr/>
        </p:nvSpPr>
        <p:spPr>
          <a:xfrm>
            <a:off x="539496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76072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612648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49224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200400" y="996696"/>
            <a:ext cx="5486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
(по ОКЕИ)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722376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02920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029200" y="996696"/>
            <a:ext cx="329184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Период, год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8321040" y="996696"/>
            <a:ext cx="137160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Характеристика результата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692640" y="99669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 результата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194560" y="996696"/>
            <a:ext cx="10058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Региональный проект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749040" y="996696"/>
            <a:ext cx="128016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Базовое значение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749040" y="163677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389120" y="163677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58952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2025 (Справочно)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95528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2030 (Справочно)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858000" y="163677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274320" y="2459736"/>
            <a:ext cx="36576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640080" y="2459736"/>
            <a:ext cx="9784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Повышена безопасность участников дорожного движения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27432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40080" y="2743200"/>
            <a:ext cx="155448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Созданы условия для вовлечения детей и молодежи в деятельность по профилактике дорожно-транспортного травматизма, включая развитие детско-юношеских автошкол, отрядов юных инспекторов движения и пр.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200400" y="2743200"/>
            <a:ext cx="54864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02920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39496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76072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12648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49224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21040" y="2743200"/>
            <a:ext cx="137160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2640" y="2743200"/>
            <a:ext cx="73152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749040" y="2743200"/>
            <a:ext cx="64008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389120" y="2743200"/>
            <a:ext cx="64008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58952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795528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85800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7223760" y="2743200"/>
            <a:ext cx="36576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2194560" y="2743200"/>
            <a:ext cx="1005840" cy="31455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27432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640080" y="5888736"/>
            <a:ext cx="155448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Организована системная работа с родителями по обучению детей основам правил 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3200400" y="5888736"/>
            <a:ext cx="54864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02920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539496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576072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612648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649224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21040" y="5888736"/>
            <a:ext cx="137160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692640" y="5888736"/>
            <a:ext cx="73152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0" name="TextBox 60"/>
          <p:cNvSpPr txBox="1"/>
          <p:nvPr/>
        </p:nvSpPr>
        <p:spPr>
          <a:xfrm>
            <a:off x="3749040" y="5888736"/>
            <a:ext cx="64008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389120" y="5888736"/>
            <a:ext cx="64008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758952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795528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685800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7223760" y="5888736"/>
            <a:ext cx="36576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2194560" y="5888736"/>
            <a:ext cx="1005840" cy="10698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44144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40740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373368"/>
            <a:ext cx="10323576" cy="83210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44144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1.4.9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44144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44144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44144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44144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44144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44144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40740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1.4.10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440740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440740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40740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4904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40740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40740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40740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373368"/>
            <a:ext cx="5486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1.4.11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1520" y="6373368"/>
            <a:ext cx="228600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58000" y="6373368"/>
            <a:ext cx="19202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60720" y="6373368"/>
            <a:ext cx="10972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490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8056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12064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9509760" y="6373368"/>
            <a:ext cx="10058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87782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2984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11810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08406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7050024"/>
            <a:ext cx="10323576" cy="1554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311810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1.4.12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11810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11810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11810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11810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11810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11810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508406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1.4.13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508406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58000" y="508406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508406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508406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49040" y="508406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508406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508406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9509760" y="508406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508406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7050024"/>
            <a:ext cx="54864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31520" y="7050024"/>
            <a:ext cx="228600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858000" y="7050024"/>
            <a:ext cx="192024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7050024"/>
            <a:ext cx="73152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760720" y="7050024"/>
            <a:ext cx="109728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749040" y="7050024"/>
            <a:ext cx="73152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4480560" y="7050024"/>
            <a:ext cx="64008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5120640" y="7050024"/>
            <a:ext cx="64008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9509760" y="7050024"/>
            <a:ext cx="100584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8778240" y="7050024"/>
            <a:ext cx="73152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785616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5751576"/>
            <a:ext cx="10323576" cy="145389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2880" y="181965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1.4.14</a:t>
            </a:r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301752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8240" y="181965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182880" y="3785616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1.4.15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" y="3785616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3785616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301752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3785616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378561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3785616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509760" y="3785616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8240" y="3785616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0" name="TextBox 40"/>
          <p:cNvSpPr txBox="1"/>
          <p:nvPr/>
        </p:nvSpPr>
        <p:spPr>
          <a:xfrm>
            <a:off x="182880" y="5751576"/>
            <a:ext cx="5486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1.4.16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1520" y="5751576"/>
            <a:ext cx="228600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858000" y="5751576"/>
            <a:ext cx="19202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01752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760720" y="5751576"/>
            <a:ext cx="10972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74904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480560" y="5751576"/>
            <a:ext cx="6400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120640" y="5751576"/>
            <a:ext cx="64008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9509760" y="5751576"/>
            <a:ext cx="100584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778240" y="5751576"/>
            <a:ext cx="731520" cy="14538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244144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4407408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182880" y="6373368"/>
            <a:ext cx="10323576" cy="83210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2880" y="1819656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01752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182880" y="244144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1.4.17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244144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244144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01752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244144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244144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244144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9" name="Picture 40" descr="Picture 4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244144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244144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182880" y="4407408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1.4.18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1520" y="4407408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4407408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01752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4407408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74904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440740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4407408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4407408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4407408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182880" y="6373368"/>
            <a:ext cx="5486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1.4.19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" y="6373368"/>
            <a:ext cx="228600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858000" y="6373368"/>
            <a:ext cx="19202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301752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60720" y="6373368"/>
            <a:ext cx="10972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7490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8056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120640" y="6373368"/>
            <a:ext cx="64008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509760" y="6373368"/>
            <a:ext cx="100584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778240" y="6373368"/>
            <a:ext cx="731520" cy="8321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" y="356616"/>
            <a:ext cx="1032357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182880" y="630936"/>
            <a:ext cx="10323576" cy="11887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182880" y="1819656"/>
            <a:ext cx="10323576" cy="12984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182880" y="3118104"/>
            <a:ext cx="10323576" cy="19659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8288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017520" y="630936"/>
            <a:ext cx="146304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31520" y="630936"/>
            <a:ext cx="22860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контрольной точки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82880" y="630936"/>
            <a:ext cx="5486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760720" y="630936"/>
            <a:ext cx="109728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01752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749040" y="1362456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480560" y="630936"/>
            <a:ext cx="12801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8056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предшественники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120640" y="136245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9509760" y="630936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(источник данных)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58000" y="630936"/>
            <a:ext cx="19202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 результата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778240" y="630936"/>
            <a:ext cx="7315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муниципальными образованиями (да/нет)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82880" y="1819656"/>
            <a:ext cx="5486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819656"/>
            <a:ext cx="22860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19656"/>
            <a:ext cx="19202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2" name="TextBox 22"/>
          <p:cNvSpPr txBox="1"/>
          <p:nvPr/>
        </p:nvSpPr>
        <p:spPr>
          <a:xfrm>
            <a:off x="301752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720" y="1819656"/>
            <a:ext cx="10972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904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0" y="1819656"/>
            <a:ext cx="6400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20640" y="1819656"/>
            <a:ext cx="6400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09760" y="1819656"/>
            <a:ext cx="100584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78240" y="1819656"/>
            <a:ext cx="7315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9" name="TextBox 29"/>
          <p:cNvSpPr txBox="1"/>
          <p:nvPr/>
        </p:nvSpPr>
        <p:spPr>
          <a:xfrm>
            <a:off x="182880" y="3118104"/>
            <a:ext cx="5486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1.4.20</a:t>
            </a:r>
          </a:p>
        </p:txBody>
      </p:sp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" y="3118104"/>
            <a:ext cx="228600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3118104"/>
            <a:ext cx="19202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301752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60720" y="3118104"/>
            <a:ext cx="10972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904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80560" y="311810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20640" y="3118104"/>
            <a:ext cx="64008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09760" y="3118104"/>
            <a:ext cx="100584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40" y="3118104"/>
            <a:ext cx="731520" cy="1965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72237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1088136"/>
            <a:ext cx="9976104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636776"/>
            <a:ext cx="9976104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18541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255117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291693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28269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56616" y="3739896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56616" y="4361688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56616" y="4818888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356616" y="5276088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356616" y="5733288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356616" y="6190488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356616" y="6812280"/>
            <a:ext cx="9976104" cy="3931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pic>
        <p:nvPicPr>
          <p:cNvPr id="17" name="Picture 18" descr="Picture 18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616" y="356616"/>
            <a:ext cx="9966960" cy="365760"/>
          </a:xfrm>
          <a:prstGeom prst="rect">
            <a:avLst/>
          </a:prstGeom>
          <a:noFill/>
        </p:spPr>
      </p:pic>
      <p:sp>
        <p:nvSpPr>
          <p:cNvPr id="18" name="TextBox 18"/>
          <p:cNvSpPr txBox="1"/>
          <p:nvPr/>
        </p:nvSpPr>
        <p:spPr>
          <a:xfrm>
            <a:off x="356616" y="356616"/>
            <a:ext cx="548640" cy="914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0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56616" y="17373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008376" y="722376"/>
            <a:ext cx="19202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Фамилия, инициалы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13816" y="722376"/>
            <a:ext cx="21945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Роль в региональном проекте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56616" y="722376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31736" y="722376"/>
            <a:ext cx="1828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Непосредственный руководитель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928616" y="722376"/>
            <a:ext cx="21031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Должность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8860536" y="722376"/>
            <a:ext cx="14630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Занятость в проекте
(процентов)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56616" y="1088136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13816" y="1088136"/>
            <a:ext cx="21945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 регионального проекта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008376" y="1088136"/>
            <a:ext cx="19202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Полиэктова Ю. А.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928616" y="1088136"/>
            <a:ext cx="21031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Министр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031736" y="1088136"/>
            <a:ext cx="18288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8860536" y="1088136"/>
            <a:ext cx="14630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616" y="1636776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813816" y="1636776"/>
            <a:ext cx="21945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Администратор регионального проекта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008376" y="1636776"/>
            <a:ext cx="19202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Максимов В. А.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28616" y="1636776"/>
            <a:ext cx="21031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отдела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7031736" y="1636776"/>
            <a:ext cx="18288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860536" y="1636776"/>
            <a:ext cx="14630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616" y="2185416"/>
            <a:ext cx="99669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356616" y="2551176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13816" y="2551176"/>
            <a:ext cx="21945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 проекта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008376" y="2551176"/>
            <a:ext cx="19202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Полиэктова Ю. А.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928616" y="2551176"/>
            <a:ext cx="21031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Министр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7031736" y="2551176"/>
            <a:ext cx="1828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860536" y="2551176"/>
            <a:ext cx="14630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56616" y="2916936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813816" y="2916936"/>
            <a:ext cx="21945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 ВПО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3008376" y="2916936"/>
            <a:ext cx="19202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Полиэктова Ю. А.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928616" y="2916936"/>
            <a:ext cx="21031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Министр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7031736" y="2916936"/>
            <a:ext cx="1828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8860536" y="2916936"/>
            <a:ext cx="14630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616" y="3282696"/>
            <a:ext cx="9966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2" name="TextBox 52"/>
          <p:cNvSpPr txBox="1"/>
          <p:nvPr/>
        </p:nvSpPr>
        <p:spPr>
          <a:xfrm>
            <a:off x="356616" y="373989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813816" y="3739896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008376" y="373989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Кизенкова С. П.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928616" y="3739896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специалист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7031736" y="3739896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8860536" y="3739896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356616" y="436168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813816" y="4361688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3008376" y="4361688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Максимов В. А.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928616" y="4361688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отдела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7031736" y="4361688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8860536" y="4361688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356616" y="481888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813816" y="4818888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3008376" y="4818888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Тарунин А. В.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928616" y="4818888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7031736" y="4818888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Зайков В. Н.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8860536" y="4818888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56616" y="527608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813816" y="5276088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008376" y="5276088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Кизенкова С. П.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4928616" y="5276088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специалист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7031736" y="5276088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8860536" y="5276088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76" name="Picture 77" descr="Picture 77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616" y="5733288"/>
            <a:ext cx="9966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7" name="TextBox 77"/>
          <p:cNvSpPr txBox="1"/>
          <p:nvPr/>
        </p:nvSpPr>
        <p:spPr>
          <a:xfrm>
            <a:off x="356616" y="619048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813816" y="6190488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3008376" y="6190488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Кизенкова С. П.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4928616" y="6190488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специалист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7031736" y="6190488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8860536" y="6190488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356616" y="6812280"/>
            <a:ext cx="457200" cy="3931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813816" y="6812280"/>
            <a:ext cx="2194560" cy="3931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3008376" y="6812280"/>
            <a:ext cx="1920240" cy="3931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Максимов В. А.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4928616" y="6812280"/>
            <a:ext cx="2103120" cy="3931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7031736" y="6812280"/>
            <a:ext cx="1828800" cy="3931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8860536" y="6812280"/>
            <a:ext cx="1463040" cy="3931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640080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1097280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554480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011680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2633472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3090672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547872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56616" y="4005072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56616" y="356616"/>
            <a:ext cx="4572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813816" y="356616"/>
            <a:ext cx="219456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08376" y="356616"/>
            <a:ext cx="19202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4928616" y="356616"/>
            <a:ext cx="21031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031736" y="356616"/>
            <a:ext cx="18288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8860536" y="356616"/>
            <a:ext cx="14630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7" name="TextBox 17"/>
          <p:cNvSpPr txBox="1"/>
          <p:nvPr/>
        </p:nvSpPr>
        <p:spPr>
          <a:xfrm>
            <a:off x="356616" y="64008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13816" y="640080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008376" y="640080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Тарунин А. В.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928616" y="640080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031736" y="640080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Зайков В. Н.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8860536" y="640080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56616" y="109728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813816" y="1097280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008376" y="1097280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Кизенкова С. П.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928616" y="1097280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специалист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031736" y="1097280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8860536" y="1097280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616" y="1554480"/>
            <a:ext cx="9966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356616" y="2011680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813816" y="2011680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008376" y="2011680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Кизенкова С. П.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928616" y="2011680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специалист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031736" y="2011680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8860536" y="2011680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56616" y="2633472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13816" y="2633472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008376" y="2633472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Максимов В. А.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928616" y="2633472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отдела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031736" y="2633472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860536" y="2633472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56616" y="3090672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13816" y="3090672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008376" y="3090672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Кизенкова С. П.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928616" y="3090672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специалист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7031736" y="3090672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8860536" y="3090672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616" y="3547872"/>
            <a:ext cx="9966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9" name="TextBox 49"/>
          <p:cNvSpPr txBox="1"/>
          <p:nvPr/>
        </p:nvSpPr>
        <p:spPr>
          <a:xfrm>
            <a:off x="356616" y="4005072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813816" y="4005072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3008376" y="4005072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Кизенкова С. П.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928616" y="4005072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специалист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031736" y="4005072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8860536" y="4005072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958584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630936"/>
            <a:ext cx="10149840" cy="14630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2093976"/>
            <a:ext cx="10149840" cy="486460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7200" y="7050024"/>
            <a:ext cx="1280160" cy="1828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640080" y="630936"/>
            <a:ext cx="15544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</a:t>
            </a:r>
          </a:p>
        </p:txBody>
      </p:sp>
      <p:pic>
        <p:nvPicPr>
          <p:cNvPr id="9" name="Picture 10" descr="Picture 10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630936"/>
            <a:ext cx="36576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0" name="TextBox 10"/>
          <p:cNvSpPr txBox="1"/>
          <p:nvPr/>
        </p:nvSpPr>
        <p:spPr>
          <a:xfrm>
            <a:off x="539496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12648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49224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200400" y="630936"/>
            <a:ext cx="5486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
(по ОКЕИ)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22376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02920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029200" y="630936"/>
            <a:ext cx="329184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Период, год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321040" y="630936"/>
            <a:ext cx="137160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692640" y="63093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194560" y="630936"/>
            <a:ext cx="10058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Региональный проект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749040" y="630936"/>
            <a:ext cx="128016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Базовое значение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749040" y="127101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389120" y="127101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58952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2025 (Справочно)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795528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2030 (Справочно)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85800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7432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8" name="TextBox 28"/>
          <p:cNvSpPr txBox="1"/>
          <p:nvPr/>
        </p:nvSpPr>
        <p:spPr>
          <a:xfrm>
            <a:off x="640080" y="2093976"/>
            <a:ext cx="155448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дорожного движения и привитию им навыков безопасного поведения на дорогах, обеспечению безопасности детей при перевозках в транспортных средствах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200400" y="2093976"/>
            <a:ext cx="54864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0" name="TextBox 30"/>
          <p:cNvSpPr txBox="1"/>
          <p:nvPr/>
        </p:nvSpPr>
        <p:spPr>
          <a:xfrm>
            <a:off x="502920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539496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2" name="TextBox 32"/>
          <p:cNvSpPr txBox="1"/>
          <p:nvPr/>
        </p:nvSpPr>
        <p:spPr>
          <a:xfrm>
            <a:off x="576072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3" name="TextBox 33"/>
          <p:cNvSpPr txBox="1"/>
          <p:nvPr/>
        </p:nvSpPr>
        <p:spPr>
          <a:xfrm>
            <a:off x="612648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4" name="TextBox 34"/>
          <p:cNvSpPr txBox="1"/>
          <p:nvPr/>
        </p:nvSpPr>
        <p:spPr>
          <a:xfrm>
            <a:off x="649224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21040" y="2093976"/>
            <a:ext cx="137160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2640" y="2093976"/>
            <a:ext cx="73152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7" name="TextBox 37"/>
          <p:cNvSpPr txBox="1"/>
          <p:nvPr/>
        </p:nvSpPr>
        <p:spPr>
          <a:xfrm>
            <a:off x="3749040" y="2093976"/>
            <a:ext cx="64008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8" name="TextBox 38"/>
          <p:cNvSpPr txBox="1"/>
          <p:nvPr/>
        </p:nvSpPr>
        <p:spPr>
          <a:xfrm>
            <a:off x="4389120" y="2093976"/>
            <a:ext cx="64008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9" name="TextBox 39"/>
          <p:cNvSpPr txBox="1"/>
          <p:nvPr/>
        </p:nvSpPr>
        <p:spPr>
          <a:xfrm>
            <a:off x="758952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0" name="TextBox 40"/>
          <p:cNvSpPr txBox="1"/>
          <p:nvPr/>
        </p:nvSpPr>
        <p:spPr>
          <a:xfrm>
            <a:off x="795528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1" name="TextBox 41"/>
          <p:cNvSpPr txBox="1"/>
          <p:nvPr/>
        </p:nvSpPr>
        <p:spPr>
          <a:xfrm>
            <a:off x="685800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2" name="TextBox 42"/>
          <p:cNvSpPr txBox="1"/>
          <p:nvPr/>
        </p:nvSpPr>
        <p:spPr>
          <a:xfrm>
            <a:off x="7223760" y="2093976"/>
            <a:ext cx="36576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3" name="TextBox 43"/>
          <p:cNvSpPr txBox="1"/>
          <p:nvPr/>
        </p:nvSpPr>
        <p:spPr>
          <a:xfrm>
            <a:off x="2194560" y="2093976"/>
            <a:ext cx="1005840" cy="486460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958584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630936"/>
            <a:ext cx="10149840" cy="14630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2093976"/>
            <a:ext cx="10149840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2715768"/>
            <a:ext cx="10149840" cy="247802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74320" y="5193792"/>
            <a:ext cx="10149840" cy="1764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274320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57200" y="7050024"/>
            <a:ext cx="1280160" cy="1828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640080" y="630936"/>
            <a:ext cx="15544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</a:t>
            </a:r>
          </a:p>
        </p:txBody>
      </p:sp>
      <p:pic>
        <p:nvPicPr>
          <p:cNvPr id="11" name="Picture 12" descr="Picture 12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630936"/>
            <a:ext cx="36576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2" name="TextBox 12"/>
          <p:cNvSpPr txBox="1"/>
          <p:nvPr/>
        </p:nvSpPr>
        <p:spPr>
          <a:xfrm>
            <a:off x="539496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76072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12648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49224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200400" y="630936"/>
            <a:ext cx="5486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
(по ОКЕИ)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722376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02920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029200" y="630936"/>
            <a:ext cx="329184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Период, год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321040" y="630936"/>
            <a:ext cx="137160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Характеристика результата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9692640" y="63093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 результата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2194560" y="630936"/>
            <a:ext cx="10058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Региональный проект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749040" y="630936"/>
            <a:ext cx="128016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Базовое значение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749040" y="127101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4389120" y="127101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58952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2025 (Справочно)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95528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2030 (Справочно)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685800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7432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0" name="TextBox 30"/>
          <p:cNvSpPr txBox="1"/>
          <p:nvPr/>
        </p:nvSpPr>
        <p:spPr>
          <a:xfrm>
            <a:off x="640080" y="2093976"/>
            <a:ext cx="15544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3200400" y="2093976"/>
            <a:ext cx="548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2" name="TextBox 32"/>
          <p:cNvSpPr txBox="1"/>
          <p:nvPr/>
        </p:nvSpPr>
        <p:spPr>
          <a:xfrm>
            <a:off x="502920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3" name="TextBox 33"/>
          <p:cNvSpPr txBox="1"/>
          <p:nvPr/>
        </p:nvSpPr>
        <p:spPr>
          <a:xfrm>
            <a:off x="539496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4" name="TextBox 34"/>
          <p:cNvSpPr txBox="1"/>
          <p:nvPr/>
        </p:nvSpPr>
        <p:spPr>
          <a:xfrm>
            <a:off x="576072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5" name="TextBox 35"/>
          <p:cNvSpPr txBox="1"/>
          <p:nvPr/>
        </p:nvSpPr>
        <p:spPr>
          <a:xfrm>
            <a:off x="612648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6" name="TextBox 36"/>
          <p:cNvSpPr txBox="1"/>
          <p:nvPr/>
        </p:nvSpPr>
        <p:spPr>
          <a:xfrm>
            <a:off x="649224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21040" y="2093976"/>
            <a:ext cx="13716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2640" y="2093976"/>
            <a:ext cx="7315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3749040" y="209397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0" name="TextBox 40"/>
          <p:cNvSpPr txBox="1"/>
          <p:nvPr/>
        </p:nvSpPr>
        <p:spPr>
          <a:xfrm>
            <a:off x="4389120" y="209397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1" name="TextBox 41"/>
          <p:cNvSpPr txBox="1"/>
          <p:nvPr/>
        </p:nvSpPr>
        <p:spPr>
          <a:xfrm>
            <a:off x="758952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2" name="TextBox 42"/>
          <p:cNvSpPr txBox="1"/>
          <p:nvPr/>
        </p:nvSpPr>
        <p:spPr>
          <a:xfrm>
            <a:off x="795528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3" name="TextBox 43"/>
          <p:cNvSpPr txBox="1"/>
          <p:nvPr/>
        </p:nvSpPr>
        <p:spPr>
          <a:xfrm>
            <a:off x="685800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4" name="TextBox 44"/>
          <p:cNvSpPr txBox="1"/>
          <p:nvPr/>
        </p:nvSpPr>
        <p:spPr>
          <a:xfrm>
            <a:off x="7223760" y="209397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5" name="TextBox 45"/>
          <p:cNvSpPr txBox="1"/>
          <p:nvPr/>
        </p:nvSpPr>
        <p:spPr>
          <a:xfrm>
            <a:off x="2194560" y="2093976"/>
            <a:ext cx="10058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6" name="TextBox 46"/>
          <p:cNvSpPr txBox="1"/>
          <p:nvPr/>
        </p:nvSpPr>
        <p:spPr>
          <a:xfrm>
            <a:off x="27432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40080" y="2715768"/>
            <a:ext cx="155448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Приобретены технические средства обучения, наглядные учебные и методические материалы для организаций, осуществляющих обучение детей, работу по профилактике детского дорожно-транспортного травматизма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3200400" y="2715768"/>
            <a:ext cx="54864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02920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39496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76072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612648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649224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21040" y="2715768"/>
            <a:ext cx="137160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55" name="Picture 56" descr="Picture 56 description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692640" y="2715768"/>
            <a:ext cx="73152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6" name="TextBox 56"/>
          <p:cNvSpPr txBox="1"/>
          <p:nvPr/>
        </p:nvSpPr>
        <p:spPr>
          <a:xfrm>
            <a:off x="3749040" y="2715768"/>
            <a:ext cx="64008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389120" y="2715768"/>
            <a:ext cx="64008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758952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795528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685800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7223760" y="2715768"/>
            <a:ext cx="36576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2194560" y="2715768"/>
            <a:ext cx="1005840" cy="2478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27432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640080" y="5193792"/>
            <a:ext cx="155448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Обеспечена организация и проведение региональных профильных смен по безопасности дорожного движения в организациях отдыха детей и их 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3200400" y="5193792"/>
            <a:ext cx="54864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502920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539496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576072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612648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49224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21040" y="5193792"/>
            <a:ext cx="137160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72" name="Picture 73" descr="Picture 73 description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692640" y="5193792"/>
            <a:ext cx="73152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3" name="TextBox 73"/>
          <p:cNvSpPr txBox="1"/>
          <p:nvPr/>
        </p:nvSpPr>
        <p:spPr>
          <a:xfrm>
            <a:off x="3749040" y="5193792"/>
            <a:ext cx="64008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4389120" y="5193792"/>
            <a:ext cx="64008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3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758952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795528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685800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7223760" y="5193792"/>
            <a:ext cx="36576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1,0000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2194560" y="5193792"/>
            <a:ext cx="1005840" cy="1764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958584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630936"/>
            <a:ext cx="10149840" cy="14630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2093976"/>
            <a:ext cx="10149840" cy="448970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7200" y="7050024"/>
            <a:ext cx="1280160" cy="1828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640080" y="630936"/>
            <a:ext cx="155448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</a:t>
            </a:r>
          </a:p>
        </p:txBody>
      </p:sp>
      <p:pic>
        <p:nvPicPr>
          <p:cNvPr id="9" name="Picture 10" descr="Picture 10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630936"/>
            <a:ext cx="36576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0" name="TextBox 10"/>
          <p:cNvSpPr txBox="1"/>
          <p:nvPr/>
        </p:nvSpPr>
        <p:spPr>
          <a:xfrm>
            <a:off x="539496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6072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12648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49224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200400" y="630936"/>
            <a:ext cx="5486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
(по ОКЕИ)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22376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02920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029200" y="630936"/>
            <a:ext cx="329184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Период, год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321040" y="630936"/>
            <a:ext cx="137160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Характеристика результата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692640" y="630936"/>
            <a:ext cx="73152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 результата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194560" y="630936"/>
            <a:ext cx="1005840" cy="1463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Региональный проект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749040" y="630936"/>
            <a:ext cx="1280160" cy="6400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Базовое значение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749040" y="127101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389120" y="1271016"/>
            <a:ext cx="64008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58952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2025 (Справочно)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795528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2030 (Справочно)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858000" y="1271016"/>
            <a:ext cx="365760" cy="8229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7432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8" name="TextBox 28"/>
          <p:cNvSpPr txBox="1"/>
          <p:nvPr/>
        </p:nvSpPr>
        <p:spPr>
          <a:xfrm>
            <a:off x="640080" y="2093976"/>
            <a:ext cx="155448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оздоровления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200400" y="2093976"/>
            <a:ext cx="54864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0" name="TextBox 30"/>
          <p:cNvSpPr txBox="1"/>
          <p:nvPr/>
        </p:nvSpPr>
        <p:spPr>
          <a:xfrm>
            <a:off x="502920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539496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2" name="TextBox 32"/>
          <p:cNvSpPr txBox="1"/>
          <p:nvPr/>
        </p:nvSpPr>
        <p:spPr>
          <a:xfrm>
            <a:off x="576072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3" name="TextBox 33"/>
          <p:cNvSpPr txBox="1"/>
          <p:nvPr/>
        </p:nvSpPr>
        <p:spPr>
          <a:xfrm>
            <a:off x="612648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4" name="TextBox 34"/>
          <p:cNvSpPr txBox="1"/>
          <p:nvPr/>
        </p:nvSpPr>
        <p:spPr>
          <a:xfrm>
            <a:off x="649224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21040" y="2093976"/>
            <a:ext cx="137160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2640" y="2093976"/>
            <a:ext cx="73152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7" name="TextBox 37"/>
          <p:cNvSpPr txBox="1"/>
          <p:nvPr/>
        </p:nvSpPr>
        <p:spPr>
          <a:xfrm>
            <a:off x="3749040" y="2093976"/>
            <a:ext cx="64008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8" name="TextBox 38"/>
          <p:cNvSpPr txBox="1"/>
          <p:nvPr/>
        </p:nvSpPr>
        <p:spPr>
          <a:xfrm>
            <a:off x="4389120" y="2093976"/>
            <a:ext cx="64008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9" name="TextBox 39"/>
          <p:cNvSpPr txBox="1"/>
          <p:nvPr/>
        </p:nvSpPr>
        <p:spPr>
          <a:xfrm>
            <a:off x="758952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0" name="TextBox 40"/>
          <p:cNvSpPr txBox="1"/>
          <p:nvPr/>
        </p:nvSpPr>
        <p:spPr>
          <a:xfrm>
            <a:off x="795528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1" name="TextBox 41"/>
          <p:cNvSpPr txBox="1"/>
          <p:nvPr/>
        </p:nvSpPr>
        <p:spPr>
          <a:xfrm>
            <a:off x="685800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2" name="TextBox 42"/>
          <p:cNvSpPr txBox="1"/>
          <p:nvPr/>
        </p:nvSpPr>
        <p:spPr>
          <a:xfrm>
            <a:off x="7223760" y="2093976"/>
            <a:ext cx="36576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3" name="TextBox 43"/>
          <p:cNvSpPr txBox="1"/>
          <p:nvPr/>
        </p:nvSpPr>
        <p:spPr>
          <a:xfrm>
            <a:off x="2194560" y="2093976"/>
            <a:ext cx="1005840" cy="448970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30936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1088136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154533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1819656"/>
            <a:ext cx="10149840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74320" y="2944368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274320" y="3401568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274320" y="3685032"/>
            <a:ext cx="10149840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274320" y="4306824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274320" y="4590288"/>
            <a:ext cx="10149840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274320" y="5715000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274320" y="6172200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274320" y="6455664"/>
            <a:ext cx="10149840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274320" y="7077456"/>
            <a:ext cx="10149840" cy="1554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17" name="Picture 18" descr="Picture 18 descrip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630936"/>
            <a:ext cx="10149840" cy="365760"/>
          </a:xfrm>
          <a:prstGeom prst="rect">
            <a:avLst/>
          </a:prstGeom>
          <a:noFill/>
        </p:spPr>
      </p:pic>
      <p:sp>
        <p:nvSpPr>
          <p:cNvPr id="18" name="TextBox 18"/>
          <p:cNvSpPr txBox="1"/>
          <p:nvPr/>
        </p:nvSpPr>
        <p:spPr>
          <a:xfrm>
            <a:off x="274320" y="630936"/>
            <a:ext cx="548640" cy="914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0
0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74320" y="108813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914400" y="1088136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 и источники финансирования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749040" y="1088136"/>
            <a:ext cx="5486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 по годам реализации (тыс. рублей)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749040" y="13624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663440" y="13624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5577840" y="13624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6492240" y="13624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406640" y="13624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321040" y="13624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9235440" y="1088136"/>
            <a:ext cx="11887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
(тыс. рублей)</a:t>
            </a:r>
          </a:p>
        </p:txBody>
      </p:sp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" y="1545336"/>
            <a:ext cx="64008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1545336"/>
            <a:ext cx="95097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914400" y="1819656"/>
            <a:ext cx="2834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Приобретены в районные медицинские учреждения хроматографы для выявления состояния опьянения в результате употребления наркотических средств, психотропных или иных вызывающих опьянение веществ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274320" y="1819656"/>
            <a:ext cx="6400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6492240" y="181965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663440" y="181965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577840" y="181965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749040" y="181965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736,11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321040" y="181965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9235440" y="1819656"/>
            <a:ext cx="11887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736,11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406640" y="181965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914400" y="2944368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субъекта Российской Федерации, всего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74320" y="2944368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1.1.1.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6492240" y="2944368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4663440" y="2944368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577840" y="2944368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749040" y="2944368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736,11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8321040" y="2944368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9235440" y="2944368"/>
            <a:ext cx="11887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736,11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7406640" y="2944368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914400" y="3401568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субъекта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274320" y="3401568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1.1.1.1.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6492240" y="34015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663440" y="34015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577840" y="34015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749040" y="34015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736,11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8321040" y="34015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9235440" y="3401568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736,11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7406640" y="34015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914400" y="3685032"/>
            <a:ext cx="2834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бюджеты государственных внебюджетных фондов Российской Федерации, всего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274320" y="3685032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1.1.2.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6492240" y="3685032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663440" y="3685032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5577840" y="3685032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3749040" y="3685032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8321040" y="3685032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9235440" y="3685032"/>
            <a:ext cx="11887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7406640" y="3685032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914400" y="4306824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Внебюджетные источники, всего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274320" y="4306824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1.1.3.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6492240" y="430682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4663440" y="430682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577840" y="430682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749040" y="430682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8321040" y="430682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9235440" y="4306824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7406640" y="430682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914400" y="4590288"/>
            <a:ext cx="2834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 оснащены автомобилями скорой медицинской помощи класса "С" для оказания скорой медицинской помощи пациентам, пострадавшим при дорожно-транспортных происшествиях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274320" y="4590288"/>
            <a:ext cx="6400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6492240" y="45902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4663440" y="45902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5577840" y="45902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3749040" y="45902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7 382,90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8321040" y="45902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9235440" y="4590288"/>
            <a:ext cx="11887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7 382,90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7406640" y="45902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914400" y="5715000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субъекта Российской Федерации, всего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274320" y="5715000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1.2.1.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6492240" y="571500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4663440" y="571500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5577840" y="571500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3749040" y="571500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7 382,90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8321040" y="571500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9235440" y="5715000"/>
            <a:ext cx="11887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7 382,90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7406640" y="571500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914400" y="6172200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субъекта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274320" y="6172200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1.2.1.1.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6492240" y="61722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4663440" y="61722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5577840" y="61722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3749040" y="61722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7 382,90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8321040" y="61722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9235440" y="6172200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7 382,90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7406640" y="61722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914400" y="6455664"/>
            <a:ext cx="2834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бюджеты государственных внебюджетных фондов Российской Федерации, всего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274320" y="6455664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1.2.2.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6492240" y="645566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4663440" y="645566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5577840" y="645566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3749040" y="645566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8321040" y="645566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9235440" y="6455664"/>
            <a:ext cx="11887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7406640" y="645566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914400" y="7077456"/>
            <a:ext cx="283464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3" name="TextBox 113"/>
          <p:cNvSpPr txBox="1"/>
          <p:nvPr/>
        </p:nvSpPr>
        <p:spPr>
          <a:xfrm>
            <a:off x="274320" y="7077456"/>
            <a:ext cx="64008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4" name="TextBox 114"/>
          <p:cNvSpPr txBox="1"/>
          <p:nvPr/>
        </p:nvSpPr>
        <p:spPr>
          <a:xfrm>
            <a:off x="6492240" y="7077456"/>
            <a:ext cx="91440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5" name="TextBox 115"/>
          <p:cNvSpPr txBox="1"/>
          <p:nvPr/>
        </p:nvSpPr>
        <p:spPr>
          <a:xfrm>
            <a:off x="4663440" y="7077456"/>
            <a:ext cx="91440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6" name="TextBox 116"/>
          <p:cNvSpPr txBox="1"/>
          <p:nvPr/>
        </p:nvSpPr>
        <p:spPr>
          <a:xfrm>
            <a:off x="5577840" y="7077456"/>
            <a:ext cx="91440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7" name="TextBox 117"/>
          <p:cNvSpPr txBox="1"/>
          <p:nvPr/>
        </p:nvSpPr>
        <p:spPr>
          <a:xfrm>
            <a:off x="3749040" y="7077456"/>
            <a:ext cx="91440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8" name="TextBox 118"/>
          <p:cNvSpPr txBox="1"/>
          <p:nvPr/>
        </p:nvSpPr>
        <p:spPr>
          <a:xfrm>
            <a:off x="8321040" y="7077456"/>
            <a:ext cx="91440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9" name="TextBox 119"/>
          <p:cNvSpPr txBox="1"/>
          <p:nvPr/>
        </p:nvSpPr>
        <p:spPr>
          <a:xfrm>
            <a:off x="9235440" y="7077456"/>
            <a:ext cx="118872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20" name="TextBox 120"/>
          <p:cNvSpPr txBox="1"/>
          <p:nvPr/>
        </p:nvSpPr>
        <p:spPr>
          <a:xfrm>
            <a:off x="7406640" y="7077456"/>
            <a:ext cx="914400" cy="155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274320" y="630936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274320" y="1088136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274320" y="1371600"/>
            <a:ext cx="10149840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274320" y="2496312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74320" y="2953512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274320" y="3236976"/>
            <a:ext cx="10149840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274320" y="3858768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274320" y="4142232"/>
            <a:ext cx="10149840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274320" y="5266944"/>
            <a:ext cx="10149840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274320" y="5724144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274320" y="6007608"/>
            <a:ext cx="10149840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274320" y="6629400"/>
            <a:ext cx="10149840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274320" y="6912864"/>
            <a:ext cx="10149840" cy="3200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274320" y="356616"/>
            <a:ext cx="1014984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74320" y="63093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14400" y="630936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 и источники финансирования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749040" y="630936"/>
            <a:ext cx="5486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 по годам реализации (тыс. рублей)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7490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6634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5778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64922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4066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8321040" y="90525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9235440" y="630936"/>
            <a:ext cx="11887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
(тыс. рублей)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914400" y="1088136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Внебюджетные источники, всего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74320" y="1088136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1.2.3.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492240" y="1088136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663440" y="1088136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577840" y="1088136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749040" y="1088136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8321040" y="1088136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9235440" y="1088136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7406640" y="1088136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914400" y="1371600"/>
            <a:ext cx="2834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Созданы условия для вовлечения детей и молодежи в деятельность по профилактике дорожно-транспортного травматизма, включая развитие детско-юношеских автошкол, отрядов юных инспекторов движения и пр.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274320" y="1371600"/>
            <a:ext cx="6400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6492240" y="1371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479,80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663440" y="1371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577840" y="1371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444,46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749040" y="1371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321040" y="1371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9235440" y="1371600"/>
            <a:ext cx="11887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1 913,18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7406640" y="1371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914400" y="2496312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субъекта Российской Федерации, всего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274320" y="2496312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1.3.1.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492240" y="24963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479,80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663440" y="24963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577840" y="24963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444,46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749040" y="24963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8321040" y="24963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9235440" y="2496312"/>
            <a:ext cx="11887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1 913,18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06640" y="24963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914400" y="2953512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субъекта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274320" y="2953512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1.3.1.1.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6492240" y="2953512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479,80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663440" y="2953512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5577840" y="2953512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444,46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749040" y="2953512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8321040" y="2953512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9235440" y="2953512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1 913,18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7406640" y="2953512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914400" y="3236976"/>
            <a:ext cx="2834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бюджеты государственных внебюджетных фондов Российской Федерации, всего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274320" y="3236976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1.3.2.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6492240" y="3236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663440" y="3236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5577840" y="3236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3749040" y="3236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8321040" y="3236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9235440" y="3236976"/>
            <a:ext cx="11887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406640" y="3236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914400" y="3858768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Внебюджетные источники, всего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274320" y="3858768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1.3.3.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6492240" y="38587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4663440" y="38587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5577840" y="38587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3749040" y="38587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8321040" y="38587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9235440" y="3858768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7406640" y="3858768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914400" y="4142232"/>
            <a:ext cx="283464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Приобретены технические средства обучения, наглядные учебные и методические материалы для организаций, осуществляющих обучение детей, работу по профилактике детского дорожно-транспортного травматизма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274320" y="4142232"/>
            <a:ext cx="6400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6492240" y="41422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4663440" y="41422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5577840" y="41422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3749040" y="41422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8321040" y="41422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9235440" y="4142232"/>
            <a:ext cx="11887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928,92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7406640" y="41422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434,46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914400" y="5266944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субъекта Российской Федерации, всего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274320" y="5266944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1.4.1.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6492240" y="52669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4663440" y="52669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5577840" y="52669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3749040" y="52669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8321040" y="52669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9235440" y="5266944"/>
            <a:ext cx="11887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928,92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7406640" y="52669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434,46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914400" y="5724144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субъекта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274320" y="5724144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1.4.1.1.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6492240" y="572414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4663440" y="572414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5577840" y="572414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3749040" y="572414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8321040" y="572414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9235440" y="5724144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928,92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7406640" y="5724144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434,46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914400" y="6007608"/>
            <a:ext cx="28346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бюджеты государственных внебюджетных фондов Российской Федерации, всего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274320" y="6007608"/>
            <a:ext cx="6400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1.4.2.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6492240" y="600760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4663440" y="600760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5577840" y="600760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3" name="TextBox 113"/>
          <p:cNvSpPr txBox="1"/>
          <p:nvPr/>
        </p:nvSpPr>
        <p:spPr>
          <a:xfrm>
            <a:off x="3749040" y="600760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4" name="TextBox 114"/>
          <p:cNvSpPr txBox="1"/>
          <p:nvPr/>
        </p:nvSpPr>
        <p:spPr>
          <a:xfrm>
            <a:off x="8321040" y="600760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9235440" y="6007608"/>
            <a:ext cx="11887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7406640" y="600760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914400" y="6629400"/>
            <a:ext cx="28346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Внебюджетные источники, всего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274320" y="6629400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1.4.3.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6492240" y="66294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4663440" y="66294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21" name="TextBox 121"/>
          <p:cNvSpPr txBox="1"/>
          <p:nvPr/>
        </p:nvSpPr>
        <p:spPr>
          <a:xfrm>
            <a:off x="5577840" y="66294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3749040" y="66294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8321040" y="66294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24" name="TextBox 124"/>
          <p:cNvSpPr txBox="1"/>
          <p:nvPr/>
        </p:nvSpPr>
        <p:spPr>
          <a:xfrm>
            <a:off x="9235440" y="6629400"/>
            <a:ext cx="11887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25" name="TextBox 125"/>
          <p:cNvSpPr txBox="1"/>
          <p:nvPr/>
        </p:nvSpPr>
        <p:spPr>
          <a:xfrm>
            <a:off x="7406640" y="662940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08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126" name="TextBox 126"/>
          <p:cNvSpPr txBox="1"/>
          <p:nvPr/>
        </p:nvSpPr>
        <p:spPr>
          <a:xfrm>
            <a:off x="274320" y="6912864"/>
            <a:ext cx="347472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ИТОГО ПО РЕГИОНАЛЬНОМУ ПРОЕКТУ:</a:t>
            </a:r>
          </a:p>
        </p:txBody>
      </p:sp>
      <p:sp>
        <p:nvSpPr>
          <p:cNvPr id="127" name="TextBox 127"/>
          <p:cNvSpPr txBox="1"/>
          <p:nvPr/>
        </p:nvSpPr>
        <p:spPr>
          <a:xfrm>
            <a:off x="3749040" y="6912864"/>
            <a:ext cx="91440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8 613,47</a:t>
            </a:r>
          </a:p>
        </p:txBody>
      </p:sp>
      <p:sp>
        <p:nvSpPr>
          <p:cNvPr id="128" name="TextBox 128"/>
          <p:cNvSpPr txBox="1"/>
          <p:nvPr/>
        </p:nvSpPr>
        <p:spPr>
          <a:xfrm>
            <a:off x="4663440" y="6912864"/>
            <a:ext cx="91440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5577840" y="6912864"/>
            <a:ext cx="91440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444,46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6492240" y="6912864"/>
            <a:ext cx="91440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479,80</a:t>
            </a:r>
          </a:p>
        </p:txBody>
      </p:sp>
      <p:sp>
        <p:nvSpPr>
          <p:cNvPr id="131" name="TextBox 131"/>
          <p:cNvSpPr txBox="1"/>
          <p:nvPr/>
        </p:nvSpPr>
        <p:spPr>
          <a:xfrm>
            <a:off x="7406640" y="6912864"/>
            <a:ext cx="91440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434,46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8321040" y="6912864"/>
            <a:ext cx="91440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494,46</a:t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9235440" y="6912864"/>
            <a:ext cx="1188720" cy="3200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10 961,11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2799</Words>
  <Application>Microsoft Office PowerPoint</Application>
  <PresentationFormat>Произвольный</PresentationFormat>
  <Paragraphs>1295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Company>Stimulsoft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Stimulsoft Reports</dc:creator>
  <cp:lastModifiedBy>maksimov</cp:lastModifiedBy>
  <cp:revision>1</cp:revision>
  <dcterms:created xsi:type="dcterms:W3CDTF">2024-02-14T18:15:23Z</dcterms:created>
  <dcterms:modified xsi:type="dcterms:W3CDTF">2024-02-14T15:16:54Z</dcterms:modified>
</cp:coreProperties>
</file>